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0" r:id="rId4"/>
  </p:sldMasterIdLst>
  <p:notesMasterIdLst>
    <p:notesMasterId r:id="rId62"/>
  </p:notesMasterIdLst>
  <p:handoutMasterIdLst>
    <p:handoutMasterId r:id="rId63"/>
  </p:handoutMasterIdLst>
  <p:sldIdLst>
    <p:sldId id="270" r:id="rId5"/>
    <p:sldId id="259" r:id="rId6"/>
    <p:sldId id="1193" r:id="rId7"/>
    <p:sldId id="265" r:id="rId8"/>
    <p:sldId id="1184" r:id="rId9"/>
    <p:sldId id="1162" r:id="rId10"/>
    <p:sldId id="1149" r:id="rId11"/>
    <p:sldId id="303" r:id="rId12"/>
    <p:sldId id="1183" r:id="rId13"/>
    <p:sldId id="1242" r:id="rId14"/>
    <p:sldId id="1196" r:id="rId15"/>
    <p:sldId id="1245" r:id="rId16"/>
    <p:sldId id="1199" r:id="rId17"/>
    <p:sldId id="1200" r:id="rId18"/>
    <p:sldId id="1201" r:id="rId19"/>
    <p:sldId id="1202" r:id="rId20"/>
    <p:sldId id="1246" r:id="rId21"/>
    <p:sldId id="1203" r:id="rId22"/>
    <p:sldId id="1204" r:id="rId23"/>
    <p:sldId id="1205" r:id="rId24"/>
    <p:sldId id="1206" r:id="rId25"/>
    <p:sldId id="1207" r:id="rId26"/>
    <p:sldId id="1208" r:id="rId27"/>
    <p:sldId id="1209" r:id="rId28"/>
    <p:sldId id="1210" r:id="rId29"/>
    <p:sldId id="1211" r:id="rId30"/>
    <p:sldId id="1212" r:id="rId31"/>
    <p:sldId id="1213" r:id="rId32"/>
    <p:sldId id="1215" r:id="rId33"/>
    <p:sldId id="1216" r:id="rId34"/>
    <p:sldId id="1217" r:id="rId35"/>
    <p:sldId id="1218" r:id="rId36"/>
    <p:sldId id="1219" r:id="rId37"/>
    <p:sldId id="1220" r:id="rId38"/>
    <p:sldId id="1221" r:id="rId39"/>
    <p:sldId id="1222" r:id="rId40"/>
    <p:sldId id="1223" r:id="rId41"/>
    <p:sldId id="1224" r:id="rId42"/>
    <p:sldId id="1225" r:id="rId43"/>
    <p:sldId id="1226" r:id="rId44"/>
    <p:sldId id="1227" r:id="rId45"/>
    <p:sldId id="1228" r:id="rId46"/>
    <p:sldId id="1231" r:id="rId47"/>
    <p:sldId id="1244" r:id="rId48"/>
    <p:sldId id="1243" r:id="rId49"/>
    <p:sldId id="1232" r:id="rId50"/>
    <p:sldId id="1233" r:id="rId51"/>
    <p:sldId id="1234" r:id="rId52"/>
    <p:sldId id="1235" r:id="rId53"/>
    <p:sldId id="1236" r:id="rId54"/>
    <p:sldId id="1237" r:id="rId55"/>
    <p:sldId id="1238" r:id="rId56"/>
    <p:sldId id="1239" r:id="rId57"/>
    <p:sldId id="1185" r:id="rId58"/>
    <p:sldId id="1187" r:id="rId59"/>
    <p:sldId id="1191" r:id="rId60"/>
    <p:sldId id="1241" r:id="rId61"/>
  </p:sldIdLst>
  <p:sldSz cx="12188825" cy="6858000"/>
  <p:notesSz cx="6858000" cy="9144000"/>
  <p:custDataLst>
    <p:tags r:id="rId6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77D363F-5855-0A84-B1C7-E7C888979734}" name="Michelle Savieo" initials="MS" userId="S::Savieo@adoptionsupport.org::305a1479-34ad-42f1-9032-e05089922dca" providerId="AD"/>
  <p188:author id="{AE95394F-5E6E-58A2-C76E-B3EF76E6605F}" name="Erin Bader" initials="EB" userId="S::Bader@adoptionsupport.org::73858b68-351b-48a2-921a-dbfdc1f7ecc5" providerId="AD"/>
  <p188:author id="{D43FE963-13BA-902B-1B3E-B02F19679827}" name="Erin Bader" initials="EB" userId="S::bader@adoptionsupport.org::73858b68-351b-48a2-921a-dbfdc1f7ecc5" providerId="AD"/>
  <p188:author id="{64CE3695-1AFA-BF43-02B9-5F1CAE5D921A}" name="Sam Paciello" initials="SP" userId="S::Paciello@adoptionsupport.org::6ee2d1eb-ebc3-4f58-9e0a-52086ab0d2a4" providerId="AD"/>
  <p188:author id="{152A2AAA-E6B3-6519-A049-C9CC7185C3D2}" name="Mary Wichansky" initials="MW" userId="S::Wichansky@adoptionsupport.org::b9587c90-7773-4437-af8e-bcbdcf774460" providerId="AD"/>
  <p188:author id="{DE40F5EE-E909-5EFE-3B0F-FF4750054698}" name="Mary Wichansky" initials="MW" userId="S::wichansky@adoptionsupport.org::b9587c90-7773-4437-af8e-bcbdcf77446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70AD47"/>
    <a:srgbClr val="48BB4F"/>
    <a:srgbClr val="4DC58D"/>
    <a:srgbClr val="54CCCD"/>
    <a:srgbClr val="5B9BD5"/>
    <a:srgbClr val="D3E8D7"/>
    <a:srgbClr val="D6E1F0"/>
    <a:srgbClr val="C4DBCF"/>
    <a:srgbClr val="DEE7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2" d="100"/>
          <a:sy n="102" d="100"/>
        </p:scale>
        <p:origin x="88" y="200"/>
      </p:cViewPr>
      <p:guideLst>
        <p:guide pos="3839"/>
        <p:guide orient="horz" pos="216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gs" Target="tags/tag1.xml"/><Relationship Id="rId69"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 Id="rId7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n Bader" userId="73858b68-351b-48a2-921a-dbfdc1f7ecc5" providerId="ADAL" clId="{385D1683-B9F1-498B-8464-A2FD8B1D4DFA}"/>
    <pc:docChg chg="custSel modSld">
      <pc:chgData name="Erin Bader" userId="73858b68-351b-48a2-921a-dbfdc1f7ecc5" providerId="ADAL" clId="{385D1683-B9F1-498B-8464-A2FD8B1D4DFA}" dt="2024-07-23T15:05:20.561" v="40" actId="368"/>
      <pc:docMkLst>
        <pc:docMk/>
      </pc:docMkLst>
      <pc:sldChg chg="modNotes">
        <pc:chgData name="Erin Bader" userId="73858b68-351b-48a2-921a-dbfdc1f7ecc5" providerId="ADAL" clId="{385D1683-B9F1-498B-8464-A2FD8B1D4DFA}" dt="2024-07-23T15:05:20.431" v="2" actId="368"/>
        <pc:sldMkLst>
          <pc:docMk/>
          <pc:sldMk cId="1124871465" sldId="259"/>
        </pc:sldMkLst>
      </pc:sldChg>
      <pc:sldChg chg="delCm">
        <pc:chgData name="Erin Bader" userId="73858b68-351b-48a2-921a-dbfdc1f7ecc5" providerId="ADAL" clId="{385D1683-B9F1-498B-8464-A2FD8B1D4DFA}" dt="2024-07-23T15:05:19.002" v="0" actId="2056"/>
        <pc:sldMkLst>
          <pc:docMk/>
          <pc:sldMk cId="4219346042" sldId="265"/>
        </pc:sldMkLst>
        <pc:extLst>
          <p:ext xmlns:p="http://schemas.openxmlformats.org/presentationml/2006/main" uri="{D6D511B9-2390-475A-947B-AFAB55BFBCF1}">
            <pc226:cmChg xmlns:pc226="http://schemas.microsoft.com/office/powerpoint/2022/06/main/command" chg="del">
              <pc226:chgData name="Erin Bader" userId="73858b68-351b-48a2-921a-dbfdc1f7ecc5" providerId="ADAL" clId="{385D1683-B9F1-498B-8464-A2FD8B1D4DFA}" dt="2024-07-23T15:05:19.002" v="0" actId="2056"/>
              <pc2:cmMkLst xmlns:pc2="http://schemas.microsoft.com/office/powerpoint/2019/9/main/command">
                <pc:docMk/>
                <pc:sldMk cId="4219346042" sldId="265"/>
                <pc2:cmMk id="{59BA0539-5BAD-4186-8650-278CDD77B265}"/>
              </pc2:cmMkLst>
            </pc226:cmChg>
          </p:ext>
        </pc:extLst>
      </pc:sldChg>
      <pc:sldChg chg="modNotes">
        <pc:chgData name="Erin Bader" userId="73858b68-351b-48a2-921a-dbfdc1f7ecc5" providerId="ADAL" clId="{385D1683-B9F1-498B-8464-A2FD8B1D4DFA}" dt="2024-07-23T15:05:20.435" v="10" actId="368"/>
        <pc:sldMkLst>
          <pc:docMk/>
          <pc:sldMk cId="1464972384" sldId="1149"/>
        </pc:sldMkLst>
      </pc:sldChg>
      <pc:sldChg chg="modNotes">
        <pc:chgData name="Erin Bader" userId="73858b68-351b-48a2-921a-dbfdc1f7ecc5" providerId="ADAL" clId="{385D1683-B9F1-498B-8464-A2FD8B1D4DFA}" dt="2024-07-23T15:05:20.435" v="8" actId="368"/>
        <pc:sldMkLst>
          <pc:docMk/>
          <pc:sldMk cId="2757484728" sldId="1162"/>
        </pc:sldMkLst>
      </pc:sldChg>
      <pc:sldChg chg="modNotes">
        <pc:chgData name="Erin Bader" userId="73858b68-351b-48a2-921a-dbfdc1f7ecc5" providerId="ADAL" clId="{385D1683-B9F1-498B-8464-A2FD8B1D4DFA}" dt="2024-07-23T15:05:20.450" v="12" actId="368"/>
        <pc:sldMkLst>
          <pc:docMk/>
          <pc:sldMk cId="385107225" sldId="1183"/>
        </pc:sldMkLst>
      </pc:sldChg>
      <pc:sldChg chg="modNotes">
        <pc:chgData name="Erin Bader" userId="73858b68-351b-48a2-921a-dbfdc1f7ecc5" providerId="ADAL" clId="{385D1683-B9F1-498B-8464-A2FD8B1D4DFA}" dt="2024-07-23T15:05:20.435" v="6" actId="368"/>
        <pc:sldMkLst>
          <pc:docMk/>
          <pc:sldMk cId="4277227028" sldId="1184"/>
        </pc:sldMkLst>
      </pc:sldChg>
      <pc:sldChg chg="modNotes">
        <pc:chgData name="Erin Bader" userId="73858b68-351b-48a2-921a-dbfdc1f7ecc5" providerId="ADAL" clId="{385D1683-B9F1-498B-8464-A2FD8B1D4DFA}" dt="2024-07-23T15:05:20.561" v="40" actId="368"/>
        <pc:sldMkLst>
          <pc:docMk/>
          <pc:sldMk cId="1276153743" sldId="1187"/>
        </pc:sldMkLst>
      </pc:sldChg>
      <pc:sldChg chg="modNotes">
        <pc:chgData name="Erin Bader" userId="73858b68-351b-48a2-921a-dbfdc1f7ecc5" providerId="ADAL" clId="{385D1683-B9F1-498B-8464-A2FD8B1D4DFA}" dt="2024-07-23T15:05:20.435" v="4" actId="368"/>
        <pc:sldMkLst>
          <pc:docMk/>
          <pc:sldMk cId="3846492973" sldId="1193"/>
        </pc:sldMkLst>
      </pc:sldChg>
      <pc:sldChg chg="modNotes">
        <pc:chgData name="Erin Bader" userId="73858b68-351b-48a2-921a-dbfdc1f7ecc5" providerId="ADAL" clId="{385D1683-B9F1-498B-8464-A2FD8B1D4DFA}" dt="2024-07-23T15:05:20.450" v="16" actId="368"/>
        <pc:sldMkLst>
          <pc:docMk/>
          <pc:sldMk cId="2902794255" sldId="1200"/>
        </pc:sldMkLst>
      </pc:sldChg>
      <pc:sldChg chg="modNotes">
        <pc:chgData name="Erin Bader" userId="73858b68-351b-48a2-921a-dbfdc1f7ecc5" providerId="ADAL" clId="{385D1683-B9F1-498B-8464-A2FD8B1D4DFA}" dt="2024-07-23T15:05:20.466" v="18" actId="368"/>
        <pc:sldMkLst>
          <pc:docMk/>
          <pc:sldMk cId="2860527051" sldId="1201"/>
        </pc:sldMkLst>
      </pc:sldChg>
      <pc:sldChg chg="modNotes">
        <pc:chgData name="Erin Bader" userId="73858b68-351b-48a2-921a-dbfdc1f7ecc5" providerId="ADAL" clId="{385D1683-B9F1-498B-8464-A2FD8B1D4DFA}" dt="2024-07-23T15:05:20.483" v="20" actId="368"/>
        <pc:sldMkLst>
          <pc:docMk/>
          <pc:sldMk cId="167948188" sldId="1209"/>
        </pc:sldMkLst>
      </pc:sldChg>
      <pc:sldChg chg="modNotes">
        <pc:chgData name="Erin Bader" userId="73858b68-351b-48a2-921a-dbfdc1f7ecc5" providerId="ADAL" clId="{385D1683-B9F1-498B-8464-A2FD8B1D4DFA}" dt="2024-07-23T15:05:20.483" v="22" actId="368"/>
        <pc:sldMkLst>
          <pc:docMk/>
          <pc:sldMk cId="441258696" sldId="1210"/>
        </pc:sldMkLst>
      </pc:sldChg>
      <pc:sldChg chg="modNotes">
        <pc:chgData name="Erin Bader" userId="73858b68-351b-48a2-921a-dbfdc1f7ecc5" providerId="ADAL" clId="{385D1683-B9F1-498B-8464-A2FD8B1D4DFA}" dt="2024-07-23T15:05:20.483" v="24" actId="368"/>
        <pc:sldMkLst>
          <pc:docMk/>
          <pc:sldMk cId="3527936554" sldId="1211"/>
        </pc:sldMkLst>
      </pc:sldChg>
      <pc:sldChg chg="modNotes">
        <pc:chgData name="Erin Bader" userId="73858b68-351b-48a2-921a-dbfdc1f7ecc5" providerId="ADAL" clId="{385D1683-B9F1-498B-8464-A2FD8B1D4DFA}" dt="2024-07-23T15:05:20.483" v="26" actId="368"/>
        <pc:sldMkLst>
          <pc:docMk/>
          <pc:sldMk cId="537856863" sldId="1212"/>
        </pc:sldMkLst>
      </pc:sldChg>
      <pc:sldChg chg="modNotes">
        <pc:chgData name="Erin Bader" userId="73858b68-351b-48a2-921a-dbfdc1f7ecc5" providerId="ADAL" clId="{385D1683-B9F1-498B-8464-A2FD8B1D4DFA}" dt="2024-07-23T15:05:20.498" v="28" actId="368"/>
        <pc:sldMkLst>
          <pc:docMk/>
          <pc:sldMk cId="36308392" sldId="1216"/>
        </pc:sldMkLst>
      </pc:sldChg>
      <pc:sldChg chg="modNotes">
        <pc:chgData name="Erin Bader" userId="73858b68-351b-48a2-921a-dbfdc1f7ecc5" providerId="ADAL" clId="{385D1683-B9F1-498B-8464-A2FD8B1D4DFA}" dt="2024-07-23T15:05:20.498" v="30" actId="368"/>
        <pc:sldMkLst>
          <pc:docMk/>
          <pc:sldMk cId="364214169" sldId="1217"/>
        </pc:sldMkLst>
      </pc:sldChg>
      <pc:sldChg chg="modNotes">
        <pc:chgData name="Erin Bader" userId="73858b68-351b-48a2-921a-dbfdc1f7ecc5" providerId="ADAL" clId="{385D1683-B9F1-498B-8464-A2FD8B1D4DFA}" dt="2024-07-23T15:05:20.545" v="32" actId="368"/>
        <pc:sldMkLst>
          <pc:docMk/>
          <pc:sldMk cId="3171617573" sldId="1232"/>
        </pc:sldMkLst>
      </pc:sldChg>
      <pc:sldChg chg="modNotes">
        <pc:chgData name="Erin Bader" userId="73858b68-351b-48a2-921a-dbfdc1f7ecc5" providerId="ADAL" clId="{385D1683-B9F1-498B-8464-A2FD8B1D4DFA}" dt="2024-07-23T15:05:20.545" v="34" actId="368"/>
        <pc:sldMkLst>
          <pc:docMk/>
          <pc:sldMk cId="2469455861" sldId="1235"/>
        </pc:sldMkLst>
      </pc:sldChg>
      <pc:sldChg chg="modNotes">
        <pc:chgData name="Erin Bader" userId="73858b68-351b-48a2-921a-dbfdc1f7ecc5" providerId="ADAL" clId="{385D1683-B9F1-498B-8464-A2FD8B1D4DFA}" dt="2024-07-23T15:05:20.561" v="36" actId="368"/>
        <pc:sldMkLst>
          <pc:docMk/>
          <pc:sldMk cId="182619326" sldId="1238"/>
        </pc:sldMkLst>
      </pc:sldChg>
      <pc:sldChg chg="modNotes">
        <pc:chgData name="Erin Bader" userId="73858b68-351b-48a2-921a-dbfdc1f7ecc5" providerId="ADAL" clId="{385D1683-B9F1-498B-8464-A2FD8B1D4DFA}" dt="2024-07-23T15:05:20.561" v="38" actId="368"/>
        <pc:sldMkLst>
          <pc:docMk/>
          <pc:sldMk cId="725018530" sldId="1239"/>
        </pc:sldMkLst>
      </pc:sldChg>
      <pc:sldChg chg="modNotes">
        <pc:chgData name="Erin Bader" userId="73858b68-351b-48a2-921a-dbfdc1f7ecc5" providerId="ADAL" clId="{385D1683-B9F1-498B-8464-A2FD8B1D4DFA}" dt="2024-07-23T15:05:20.450" v="14" actId="368"/>
        <pc:sldMkLst>
          <pc:docMk/>
          <pc:sldMk cId="110380415" sldId="1245"/>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0EC741-84AB-B94D-9EB3-570D969C9A66}" type="doc">
      <dgm:prSet loTypeId="urn:microsoft.com/office/officeart/2005/8/layout/vList2" loCatId="list" qsTypeId="urn:microsoft.com/office/officeart/2005/8/quickstyle/simple1" qsCatId="simple" csTypeId="urn:microsoft.com/office/officeart/2005/8/colors/accent4_2" csCatId="accent4" phldr="1"/>
      <dgm:spPr/>
      <dgm:t>
        <a:bodyPr/>
        <a:lstStyle/>
        <a:p>
          <a:endParaRPr lang="en-US"/>
        </a:p>
      </dgm:t>
    </dgm:pt>
    <dgm:pt modelId="{78B8D476-B73A-A14C-8B7B-8D069A5A7A17}">
      <dgm:prSet/>
      <dgm:spPr>
        <a:solidFill>
          <a:srgbClr val="5B9BD5"/>
        </a:solidFill>
      </dgm:spPr>
      <dgm:t>
        <a:bodyPr/>
        <a:lstStyle/>
        <a:p>
          <a:pPr algn="ctr"/>
          <a:r>
            <a:rPr lang="en-US">
              <a:latin typeface="Arial" panose="020B0604020202020204" pitchFamily="34" charset="0"/>
              <a:cs typeface="Arial" panose="020B0604020202020204" pitchFamily="34" charset="0"/>
            </a:rPr>
            <a:t>Not all transgender people choose medical intervention</a:t>
          </a:r>
        </a:p>
      </dgm:t>
    </dgm:pt>
    <dgm:pt modelId="{0E6391AA-9216-FD46-8A41-F1ABCDA950BF}" type="parTrans" cxnId="{0134EE2B-E20C-1043-835E-75BEDAE892EB}">
      <dgm:prSet/>
      <dgm:spPr/>
      <dgm:t>
        <a:bodyPr/>
        <a:lstStyle/>
        <a:p>
          <a:pPr algn="ctr"/>
          <a:endParaRPr lang="en-US">
            <a:latin typeface="Arial" panose="020B0604020202020204" pitchFamily="34" charset="0"/>
            <a:cs typeface="Arial" panose="020B0604020202020204" pitchFamily="34" charset="0"/>
          </a:endParaRPr>
        </a:p>
      </dgm:t>
    </dgm:pt>
    <dgm:pt modelId="{540B27DB-4DC5-DF4A-AD24-866C8CAEA4CA}" type="sibTrans" cxnId="{0134EE2B-E20C-1043-835E-75BEDAE892EB}">
      <dgm:prSet/>
      <dgm:spPr/>
      <dgm:t>
        <a:bodyPr/>
        <a:lstStyle/>
        <a:p>
          <a:pPr algn="ctr"/>
          <a:endParaRPr lang="en-US">
            <a:latin typeface="Arial" panose="020B0604020202020204" pitchFamily="34" charset="0"/>
            <a:cs typeface="Arial" panose="020B0604020202020204" pitchFamily="34" charset="0"/>
          </a:endParaRPr>
        </a:p>
      </dgm:t>
    </dgm:pt>
    <dgm:pt modelId="{071012C7-02A3-6048-B95F-FAE661B46C17}">
      <dgm:prSet/>
      <dgm:spPr>
        <a:solidFill>
          <a:srgbClr val="54CCCD"/>
        </a:solidFill>
      </dgm:spPr>
      <dgm:t>
        <a:bodyPr/>
        <a:lstStyle/>
        <a:p>
          <a:pPr algn="ctr"/>
          <a:r>
            <a:rPr lang="en-US" dirty="0">
              <a:latin typeface="Arial" panose="020B0604020202020204" pitchFamily="34" charset="0"/>
              <a:cs typeface="Arial" panose="020B0604020202020204" pitchFamily="34" charset="0"/>
            </a:rPr>
            <a:t>“Gender Dysphoria” is a diagnosable condition, not a mental illness,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but the diagnosis is needed for prescribed hormone therapy</a:t>
          </a:r>
        </a:p>
      </dgm:t>
    </dgm:pt>
    <dgm:pt modelId="{5DACCC23-5008-0A45-8CEF-2DB70C194A8D}" type="parTrans" cxnId="{20AD656A-D327-0D43-B3C8-7F4A3B180E96}">
      <dgm:prSet/>
      <dgm:spPr/>
      <dgm:t>
        <a:bodyPr/>
        <a:lstStyle/>
        <a:p>
          <a:pPr algn="ctr"/>
          <a:endParaRPr lang="en-US">
            <a:latin typeface="Arial" panose="020B0604020202020204" pitchFamily="34" charset="0"/>
            <a:cs typeface="Arial" panose="020B0604020202020204" pitchFamily="34" charset="0"/>
          </a:endParaRPr>
        </a:p>
      </dgm:t>
    </dgm:pt>
    <dgm:pt modelId="{32F01C6D-56C0-B842-A3AF-C888FAA7FB86}" type="sibTrans" cxnId="{20AD656A-D327-0D43-B3C8-7F4A3B180E96}">
      <dgm:prSet/>
      <dgm:spPr/>
      <dgm:t>
        <a:bodyPr/>
        <a:lstStyle/>
        <a:p>
          <a:pPr algn="ctr"/>
          <a:endParaRPr lang="en-US">
            <a:latin typeface="Arial" panose="020B0604020202020204" pitchFamily="34" charset="0"/>
            <a:cs typeface="Arial" panose="020B0604020202020204" pitchFamily="34" charset="0"/>
          </a:endParaRPr>
        </a:p>
      </dgm:t>
    </dgm:pt>
    <dgm:pt modelId="{F3797941-1C11-2E46-9F7B-6F423DDE2B0E}">
      <dgm:prSet/>
      <dgm:spPr>
        <a:solidFill>
          <a:srgbClr val="4DC58D"/>
        </a:solidFill>
      </dgm:spPr>
      <dgm:t>
        <a:bodyPr/>
        <a:lstStyle/>
        <a:p>
          <a:pPr algn="ctr"/>
          <a:r>
            <a:rPr lang="en-US">
              <a:latin typeface="Arial" panose="020B0604020202020204" pitchFamily="34" charset="0"/>
              <a:cs typeface="Arial" panose="020B0604020202020204" pitchFamily="34" charset="0"/>
            </a:rPr>
            <a:t>Prescribed hormone therapy is covered by Medicaid</a:t>
          </a:r>
        </a:p>
      </dgm:t>
    </dgm:pt>
    <dgm:pt modelId="{3E691D41-3144-8847-AF99-C0DA2012DC12}" type="parTrans" cxnId="{7C8AD1E6-6924-A144-A9AE-EE83C1158CBC}">
      <dgm:prSet/>
      <dgm:spPr/>
      <dgm:t>
        <a:bodyPr/>
        <a:lstStyle/>
        <a:p>
          <a:pPr algn="ctr"/>
          <a:endParaRPr lang="en-US">
            <a:latin typeface="Arial" panose="020B0604020202020204" pitchFamily="34" charset="0"/>
            <a:cs typeface="Arial" panose="020B0604020202020204" pitchFamily="34" charset="0"/>
          </a:endParaRPr>
        </a:p>
      </dgm:t>
    </dgm:pt>
    <dgm:pt modelId="{C76DFCB5-7D40-184F-B516-53C172901A81}" type="sibTrans" cxnId="{7C8AD1E6-6924-A144-A9AE-EE83C1158CBC}">
      <dgm:prSet/>
      <dgm:spPr/>
      <dgm:t>
        <a:bodyPr/>
        <a:lstStyle/>
        <a:p>
          <a:pPr algn="ctr"/>
          <a:endParaRPr lang="en-US">
            <a:latin typeface="Arial" panose="020B0604020202020204" pitchFamily="34" charset="0"/>
            <a:cs typeface="Arial" panose="020B0604020202020204" pitchFamily="34" charset="0"/>
          </a:endParaRPr>
        </a:p>
      </dgm:t>
    </dgm:pt>
    <dgm:pt modelId="{395ACF85-1A13-9F40-AC87-D5AE78A6D766}">
      <dgm:prSet/>
      <dgm:spPr>
        <a:solidFill>
          <a:srgbClr val="48BB4F"/>
        </a:solidFill>
      </dgm:spPr>
      <dgm:t>
        <a:bodyPr/>
        <a:lstStyle/>
        <a:p>
          <a:pPr algn="ctr"/>
          <a:r>
            <a:rPr lang="en-US">
              <a:latin typeface="Arial" panose="020B0604020202020204" pitchFamily="34" charset="0"/>
              <a:cs typeface="Arial" panose="020B0604020202020204" pitchFamily="34" charset="0"/>
            </a:rPr>
            <a:t>Service providers cannot nullify active treatment plans</a:t>
          </a:r>
        </a:p>
      </dgm:t>
    </dgm:pt>
    <dgm:pt modelId="{34E29902-9A9F-4A4F-A55F-01EA47425697}" type="parTrans" cxnId="{CA1A1C03-163A-564C-B3D9-5B65AE571B38}">
      <dgm:prSet/>
      <dgm:spPr/>
      <dgm:t>
        <a:bodyPr/>
        <a:lstStyle/>
        <a:p>
          <a:pPr algn="ctr"/>
          <a:endParaRPr lang="en-US">
            <a:latin typeface="Arial" panose="020B0604020202020204" pitchFamily="34" charset="0"/>
            <a:cs typeface="Arial" panose="020B0604020202020204" pitchFamily="34" charset="0"/>
          </a:endParaRPr>
        </a:p>
      </dgm:t>
    </dgm:pt>
    <dgm:pt modelId="{989F14CF-FA70-CC42-B787-66FCDEC3A583}" type="sibTrans" cxnId="{CA1A1C03-163A-564C-B3D9-5B65AE571B38}">
      <dgm:prSet/>
      <dgm:spPr/>
      <dgm:t>
        <a:bodyPr/>
        <a:lstStyle/>
        <a:p>
          <a:pPr algn="ctr"/>
          <a:endParaRPr lang="en-US">
            <a:latin typeface="Arial" panose="020B0604020202020204" pitchFamily="34" charset="0"/>
            <a:cs typeface="Arial" panose="020B0604020202020204" pitchFamily="34" charset="0"/>
          </a:endParaRPr>
        </a:p>
      </dgm:t>
    </dgm:pt>
    <dgm:pt modelId="{2FE74CE9-9BBD-1645-8AE3-1E3C1FAB0623}">
      <dgm:prSet/>
      <dgm:spPr>
        <a:solidFill>
          <a:srgbClr val="70AD47"/>
        </a:solidFill>
      </dgm:spPr>
      <dgm:t>
        <a:bodyPr/>
        <a:lstStyle/>
        <a:p>
          <a:pPr algn="ctr"/>
          <a:r>
            <a:rPr lang="en-US">
              <a:latin typeface="Arial" panose="020B0604020202020204" pitchFamily="34" charset="0"/>
              <a:cs typeface="Arial" panose="020B0604020202020204" pitchFamily="34" charset="0"/>
            </a:rPr>
            <a:t>Alternatives to professional treatment can be risky for youth</a:t>
          </a:r>
        </a:p>
      </dgm:t>
    </dgm:pt>
    <dgm:pt modelId="{207209F7-8268-2141-9E86-FF0D3BFF4203}" type="parTrans" cxnId="{9F03BD27-E07F-154D-87E5-506463123BF8}">
      <dgm:prSet/>
      <dgm:spPr/>
      <dgm:t>
        <a:bodyPr/>
        <a:lstStyle/>
        <a:p>
          <a:pPr algn="ctr"/>
          <a:endParaRPr lang="en-US">
            <a:latin typeface="Arial" panose="020B0604020202020204" pitchFamily="34" charset="0"/>
            <a:cs typeface="Arial" panose="020B0604020202020204" pitchFamily="34" charset="0"/>
          </a:endParaRPr>
        </a:p>
      </dgm:t>
    </dgm:pt>
    <dgm:pt modelId="{5A797097-C6A2-0A4E-BAF5-DEA40BACE443}" type="sibTrans" cxnId="{9F03BD27-E07F-154D-87E5-506463123BF8}">
      <dgm:prSet/>
      <dgm:spPr/>
      <dgm:t>
        <a:bodyPr/>
        <a:lstStyle/>
        <a:p>
          <a:pPr algn="ctr"/>
          <a:endParaRPr lang="en-US">
            <a:latin typeface="Arial" panose="020B0604020202020204" pitchFamily="34" charset="0"/>
            <a:cs typeface="Arial" panose="020B0604020202020204" pitchFamily="34" charset="0"/>
          </a:endParaRPr>
        </a:p>
      </dgm:t>
    </dgm:pt>
    <dgm:pt modelId="{E0F38611-8C70-CF4C-8508-5F06D99F2C87}" type="pres">
      <dgm:prSet presAssocID="{B20EC741-84AB-B94D-9EB3-570D969C9A66}" presName="linear" presStyleCnt="0">
        <dgm:presLayoutVars>
          <dgm:animLvl val="lvl"/>
          <dgm:resizeHandles val="exact"/>
        </dgm:presLayoutVars>
      </dgm:prSet>
      <dgm:spPr/>
    </dgm:pt>
    <dgm:pt modelId="{C295597C-C354-A745-AE4D-CDC5162C6441}" type="pres">
      <dgm:prSet presAssocID="{78B8D476-B73A-A14C-8B7B-8D069A5A7A17}" presName="parentText" presStyleLbl="node1" presStyleIdx="0" presStyleCnt="5">
        <dgm:presLayoutVars>
          <dgm:chMax val="0"/>
          <dgm:bulletEnabled val="1"/>
        </dgm:presLayoutVars>
      </dgm:prSet>
      <dgm:spPr/>
    </dgm:pt>
    <dgm:pt modelId="{3929AED5-1733-9C45-8B6E-A7053296FEC2}" type="pres">
      <dgm:prSet presAssocID="{540B27DB-4DC5-DF4A-AD24-866C8CAEA4CA}" presName="spacer" presStyleCnt="0"/>
      <dgm:spPr/>
    </dgm:pt>
    <dgm:pt modelId="{A1A17F72-5269-A54B-83BB-921E9F765854}" type="pres">
      <dgm:prSet presAssocID="{071012C7-02A3-6048-B95F-FAE661B46C17}" presName="parentText" presStyleLbl="node1" presStyleIdx="1" presStyleCnt="5">
        <dgm:presLayoutVars>
          <dgm:chMax val="0"/>
          <dgm:bulletEnabled val="1"/>
        </dgm:presLayoutVars>
      </dgm:prSet>
      <dgm:spPr/>
    </dgm:pt>
    <dgm:pt modelId="{ECFD2175-DB3F-B841-B448-8AAC47BC5229}" type="pres">
      <dgm:prSet presAssocID="{32F01C6D-56C0-B842-A3AF-C888FAA7FB86}" presName="spacer" presStyleCnt="0"/>
      <dgm:spPr/>
    </dgm:pt>
    <dgm:pt modelId="{9EF51F6A-8008-A241-A4C5-8DF1AC967CAF}" type="pres">
      <dgm:prSet presAssocID="{F3797941-1C11-2E46-9F7B-6F423DDE2B0E}" presName="parentText" presStyleLbl="node1" presStyleIdx="2" presStyleCnt="5">
        <dgm:presLayoutVars>
          <dgm:chMax val="0"/>
          <dgm:bulletEnabled val="1"/>
        </dgm:presLayoutVars>
      </dgm:prSet>
      <dgm:spPr/>
    </dgm:pt>
    <dgm:pt modelId="{DE5F6089-AADD-5140-9104-8F34F6BFAB01}" type="pres">
      <dgm:prSet presAssocID="{C76DFCB5-7D40-184F-B516-53C172901A81}" presName="spacer" presStyleCnt="0"/>
      <dgm:spPr/>
    </dgm:pt>
    <dgm:pt modelId="{D183F5A2-D691-4840-ACA6-F22F575CC49A}" type="pres">
      <dgm:prSet presAssocID="{395ACF85-1A13-9F40-AC87-D5AE78A6D766}" presName="parentText" presStyleLbl="node1" presStyleIdx="3" presStyleCnt="5">
        <dgm:presLayoutVars>
          <dgm:chMax val="0"/>
          <dgm:bulletEnabled val="1"/>
        </dgm:presLayoutVars>
      </dgm:prSet>
      <dgm:spPr/>
    </dgm:pt>
    <dgm:pt modelId="{CE2AFB07-E3BA-3144-AED2-24A5B453A1E2}" type="pres">
      <dgm:prSet presAssocID="{989F14CF-FA70-CC42-B787-66FCDEC3A583}" presName="spacer" presStyleCnt="0"/>
      <dgm:spPr/>
    </dgm:pt>
    <dgm:pt modelId="{C3ADA4CB-6E8A-574A-BAF6-13CE7AB1E067}" type="pres">
      <dgm:prSet presAssocID="{2FE74CE9-9BBD-1645-8AE3-1E3C1FAB0623}" presName="parentText" presStyleLbl="node1" presStyleIdx="4" presStyleCnt="5">
        <dgm:presLayoutVars>
          <dgm:chMax val="0"/>
          <dgm:bulletEnabled val="1"/>
        </dgm:presLayoutVars>
      </dgm:prSet>
      <dgm:spPr/>
    </dgm:pt>
  </dgm:ptLst>
  <dgm:cxnLst>
    <dgm:cxn modelId="{CA1A1C03-163A-564C-B3D9-5B65AE571B38}" srcId="{B20EC741-84AB-B94D-9EB3-570D969C9A66}" destId="{395ACF85-1A13-9F40-AC87-D5AE78A6D766}" srcOrd="3" destOrd="0" parTransId="{34E29902-9A9F-4A4F-A55F-01EA47425697}" sibTransId="{989F14CF-FA70-CC42-B787-66FCDEC3A583}"/>
    <dgm:cxn modelId="{9F03BD27-E07F-154D-87E5-506463123BF8}" srcId="{B20EC741-84AB-B94D-9EB3-570D969C9A66}" destId="{2FE74CE9-9BBD-1645-8AE3-1E3C1FAB0623}" srcOrd="4" destOrd="0" parTransId="{207209F7-8268-2141-9E86-FF0D3BFF4203}" sibTransId="{5A797097-C6A2-0A4E-BAF5-DEA40BACE443}"/>
    <dgm:cxn modelId="{0134EE2B-E20C-1043-835E-75BEDAE892EB}" srcId="{B20EC741-84AB-B94D-9EB3-570D969C9A66}" destId="{78B8D476-B73A-A14C-8B7B-8D069A5A7A17}" srcOrd="0" destOrd="0" parTransId="{0E6391AA-9216-FD46-8A41-F1ABCDA950BF}" sibTransId="{540B27DB-4DC5-DF4A-AD24-866C8CAEA4CA}"/>
    <dgm:cxn modelId="{681D9F47-D6E8-C648-9785-1D053FFA72A0}" type="presOf" srcId="{395ACF85-1A13-9F40-AC87-D5AE78A6D766}" destId="{D183F5A2-D691-4840-ACA6-F22F575CC49A}" srcOrd="0" destOrd="0" presId="urn:microsoft.com/office/officeart/2005/8/layout/vList2"/>
    <dgm:cxn modelId="{DE0BA167-DC5E-4E46-AEE7-ABD25812BD2E}" type="presOf" srcId="{B20EC741-84AB-B94D-9EB3-570D969C9A66}" destId="{E0F38611-8C70-CF4C-8508-5F06D99F2C87}" srcOrd="0" destOrd="0" presId="urn:microsoft.com/office/officeart/2005/8/layout/vList2"/>
    <dgm:cxn modelId="{63B13268-8E14-9B49-BD5F-1217C7A9DEE5}" type="presOf" srcId="{F3797941-1C11-2E46-9F7B-6F423DDE2B0E}" destId="{9EF51F6A-8008-A241-A4C5-8DF1AC967CAF}" srcOrd="0" destOrd="0" presId="urn:microsoft.com/office/officeart/2005/8/layout/vList2"/>
    <dgm:cxn modelId="{20AD656A-D327-0D43-B3C8-7F4A3B180E96}" srcId="{B20EC741-84AB-B94D-9EB3-570D969C9A66}" destId="{071012C7-02A3-6048-B95F-FAE661B46C17}" srcOrd="1" destOrd="0" parTransId="{5DACCC23-5008-0A45-8CEF-2DB70C194A8D}" sibTransId="{32F01C6D-56C0-B842-A3AF-C888FAA7FB86}"/>
    <dgm:cxn modelId="{2ACA3B6C-7520-2D4F-920A-0E4A11EB027E}" type="presOf" srcId="{071012C7-02A3-6048-B95F-FAE661B46C17}" destId="{A1A17F72-5269-A54B-83BB-921E9F765854}" srcOrd="0" destOrd="0" presId="urn:microsoft.com/office/officeart/2005/8/layout/vList2"/>
    <dgm:cxn modelId="{5A40EBAF-2B97-CB43-971C-8A7A8484C282}" type="presOf" srcId="{78B8D476-B73A-A14C-8B7B-8D069A5A7A17}" destId="{C295597C-C354-A745-AE4D-CDC5162C6441}" srcOrd="0" destOrd="0" presId="urn:microsoft.com/office/officeart/2005/8/layout/vList2"/>
    <dgm:cxn modelId="{685D3DC8-40F6-8F46-9D7E-74A72C314EF5}" type="presOf" srcId="{2FE74CE9-9BBD-1645-8AE3-1E3C1FAB0623}" destId="{C3ADA4CB-6E8A-574A-BAF6-13CE7AB1E067}" srcOrd="0" destOrd="0" presId="urn:microsoft.com/office/officeart/2005/8/layout/vList2"/>
    <dgm:cxn modelId="{7C8AD1E6-6924-A144-A9AE-EE83C1158CBC}" srcId="{B20EC741-84AB-B94D-9EB3-570D969C9A66}" destId="{F3797941-1C11-2E46-9F7B-6F423DDE2B0E}" srcOrd="2" destOrd="0" parTransId="{3E691D41-3144-8847-AF99-C0DA2012DC12}" sibTransId="{C76DFCB5-7D40-184F-B516-53C172901A81}"/>
    <dgm:cxn modelId="{EFA9F92C-090B-EB41-B993-C44FB23DDDB1}" type="presParOf" srcId="{E0F38611-8C70-CF4C-8508-5F06D99F2C87}" destId="{C295597C-C354-A745-AE4D-CDC5162C6441}" srcOrd="0" destOrd="0" presId="urn:microsoft.com/office/officeart/2005/8/layout/vList2"/>
    <dgm:cxn modelId="{F1578326-4434-F240-898F-D3EC80B0687C}" type="presParOf" srcId="{E0F38611-8C70-CF4C-8508-5F06D99F2C87}" destId="{3929AED5-1733-9C45-8B6E-A7053296FEC2}" srcOrd="1" destOrd="0" presId="urn:microsoft.com/office/officeart/2005/8/layout/vList2"/>
    <dgm:cxn modelId="{64DCF746-514E-BA43-9900-60D159D59240}" type="presParOf" srcId="{E0F38611-8C70-CF4C-8508-5F06D99F2C87}" destId="{A1A17F72-5269-A54B-83BB-921E9F765854}" srcOrd="2" destOrd="0" presId="urn:microsoft.com/office/officeart/2005/8/layout/vList2"/>
    <dgm:cxn modelId="{5BD1BFCB-705F-4149-B21C-305C7D110399}" type="presParOf" srcId="{E0F38611-8C70-CF4C-8508-5F06D99F2C87}" destId="{ECFD2175-DB3F-B841-B448-8AAC47BC5229}" srcOrd="3" destOrd="0" presId="urn:microsoft.com/office/officeart/2005/8/layout/vList2"/>
    <dgm:cxn modelId="{23FBFD3B-C887-B24F-B564-424479C4B8C0}" type="presParOf" srcId="{E0F38611-8C70-CF4C-8508-5F06D99F2C87}" destId="{9EF51F6A-8008-A241-A4C5-8DF1AC967CAF}" srcOrd="4" destOrd="0" presId="urn:microsoft.com/office/officeart/2005/8/layout/vList2"/>
    <dgm:cxn modelId="{BC4E8027-89E4-1E42-B969-C381807F10E2}" type="presParOf" srcId="{E0F38611-8C70-CF4C-8508-5F06D99F2C87}" destId="{DE5F6089-AADD-5140-9104-8F34F6BFAB01}" srcOrd="5" destOrd="0" presId="urn:microsoft.com/office/officeart/2005/8/layout/vList2"/>
    <dgm:cxn modelId="{131B7913-89C2-3345-892D-E1DCF2C9E34D}" type="presParOf" srcId="{E0F38611-8C70-CF4C-8508-5F06D99F2C87}" destId="{D183F5A2-D691-4840-ACA6-F22F575CC49A}" srcOrd="6" destOrd="0" presId="urn:microsoft.com/office/officeart/2005/8/layout/vList2"/>
    <dgm:cxn modelId="{B040092D-84D7-4045-9346-B67D2808DB5D}" type="presParOf" srcId="{E0F38611-8C70-CF4C-8508-5F06D99F2C87}" destId="{CE2AFB07-E3BA-3144-AED2-24A5B453A1E2}" srcOrd="7" destOrd="0" presId="urn:microsoft.com/office/officeart/2005/8/layout/vList2"/>
    <dgm:cxn modelId="{8A2384EC-2EA6-C54A-9DA3-E5C94C8EBE3C}" type="presParOf" srcId="{E0F38611-8C70-CF4C-8508-5F06D99F2C87}" destId="{C3ADA4CB-6E8A-574A-BAF6-13CE7AB1E067}"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95597C-C354-A745-AE4D-CDC5162C6441}">
      <dsp:nvSpPr>
        <dsp:cNvPr id="0" name=""/>
        <dsp:cNvSpPr/>
      </dsp:nvSpPr>
      <dsp:spPr>
        <a:xfrm>
          <a:off x="0" y="77689"/>
          <a:ext cx="8610600" cy="760500"/>
        </a:xfrm>
        <a:prstGeom prst="roundRect">
          <a:avLst/>
        </a:prstGeom>
        <a:solidFill>
          <a:srgbClr val="5B9BD5"/>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Not all transgender people choose medical intervention</a:t>
          </a:r>
        </a:p>
      </dsp:txBody>
      <dsp:txXfrm>
        <a:off x="37125" y="114814"/>
        <a:ext cx="8536350" cy="686250"/>
      </dsp:txXfrm>
    </dsp:sp>
    <dsp:sp modelId="{A1A17F72-5269-A54B-83BB-921E9F765854}">
      <dsp:nvSpPr>
        <dsp:cNvPr id="0" name=""/>
        <dsp:cNvSpPr/>
      </dsp:nvSpPr>
      <dsp:spPr>
        <a:xfrm>
          <a:off x="0" y="895790"/>
          <a:ext cx="8610600" cy="760500"/>
        </a:xfrm>
        <a:prstGeom prst="roundRect">
          <a:avLst/>
        </a:prstGeom>
        <a:solidFill>
          <a:srgbClr val="54CCCD"/>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“Gender Dysphoria” is a diagnosable condition, not a mental illness, </a:t>
          </a:r>
          <a:br>
            <a:rPr lang="en-US" sz="2000" kern="1200" dirty="0">
              <a:latin typeface="Arial" panose="020B0604020202020204" pitchFamily="34" charset="0"/>
              <a:cs typeface="Arial" panose="020B0604020202020204" pitchFamily="34" charset="0"/>
            </a:rPr>
          </a:br>
          <a:r>
            <a:rPr lang="en-US" sz="2000" kern="1200" dirty="0">
              <a:latin typeface="Arial" panose="020B0604020202020204" pitchFamily="34" charset="0"/>
              <a:cs typeface="Arial" panose="020B0604020202020204" pitchFamily="34" charset="0"/>
            </a:rPr>
            <a:t>but the diagnosis is needed for prescribed hormone therapy</a:t>
          </a:r>
        </a:p>
      </dsp:txBody>
      <dsp:txXfrm>
        <a:off x="37125" y="932915"/>
        <a:ext cx="8536350" cy="686250"/>
      </dsp:txXfrm>
    </dsp:sp>
    <dsp:sp modelId="{9EF51F6A-8008-A241-A4C5-8DF1AC967CAF}">
      <dsp:nvSpPr>
        <dsp:cNvPr id="0" name=""/>
        <dsp:cNvSpPr/>
      </dsp:nvSpPr>
      <dsp:spPr>
        <a:xfrm>
          <a:off x="0" y="1713890"/>
          <a:ext cx="8610600" cy="760500"/>
        </a:xfrm>
        <a:prstGeom prst="roundRect">
          <a:avLst/>
        </a:prstGeom>
        <a:solidFill>
          <a:srgbClr val="4DC58D"/>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Prescribed hormone therapy is covered by Medicaid</a:t>
          </a:r>
        </a:p>
      </dsp:txBody>
      <dsp:txXfrm>
        <a:off x="37125" y="1751015"/>
        <a:ext cx="8536350" cy="686250"/>
      </dsp:txXfrm>
    </dsp:sp>
    <dsp:sp modelId="{D183F5A2-D691-4840-ACA6-F22F575CC49A}">
      <dsp:nvSpPr>
        <dsp:cNvPr id="0" name=""/>
        <dsp:cNvSpPr/>
      </dsp:nvSpPr>
      <dsp:spPr>
        <a:xfrm>
          <a:off x="0" y="2531990"/>
          <a:ext cx="8610600" cy="760500"/>
        </a:xfrm>
        <a:prstGeom prst="roundRect">
          <a:avLst/>
        </a:prstGeom>
        <a:solidFill>
          <a:srgbClr val="48BB4F"/>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Service providers cannot nullify active treatment plans</a:t>
          </a:r>
        </a:p>
      </dsp:txBody>
      <dsp:txXfrm>
        <a:off x="37125" y="2569115"/>
        <a:ext cx="8536350" cy="686250"/>
      </dsp:txXfrm>
    </dsp:sp>
    <dsp:sp modelId="{C3ADA4CB-6E8A-574A-BAF6-13CE7AB1E067}">
      <dsp:nvSpPr>
        <dsp:cNvPr id="0" name=""/>
        <dsp:cNvSpPr/>
      </dsp:nvSpPr>
      <dsp:spPr>
        <a:xfrm>
          <a:off x="0" y="3350090"/>
          <a:ext cx="8610600" cy="760500"/>
        </a:xfrm>
        <a:prstGeom prst="roundRect">
          <a:avLst/>
        </a:prstGeom>
        <a:solidFill>
          <a:srgbClr val="70AD47"/>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Alternatives to professional treatment can be risky for youth</a:t>
          </a:r>
        </a:p>
      </dsp:txBody>
      <dsp:txXfrm>
        <a:off x="37125" y="3387215"/>
        <a:ext cx="8536350" cy="68625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9088EAF-6ECA-4616-85EF-35AA19C641F3}" type="datetimeFigureOut">
              <a:rPr lang="en-US"/>
              <a:t>7/23/2024</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F912AB-2776-42F2-A957-313FC7EFEDB9}" type="slidenum">
              <a:rPr/>
              <a:t>‹#›</a:t>
            </a:fld>
            <a:endParaRPr/>
          </a:p>
        </p:txBody>
      </p:sp>
    </p:spTree>
    <p:extLst>
      <p:ext uri="{BB962C8B-B14F-4D97-AF65-F5344CB8AC3E}">
        <p14:creationId xmlns:p14="http://schemas.microsoft.com/office/powerpoint/2010/main" val="39320657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BD2D7A-D230-4F91-BD59-0A39C2703BA8}" type="datetimeFigureOut">
              <a:rPr lang="en-US"/>
              <a:t>7/23/2024</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3199CD-3E1B-4AE6-990F-76F925F5EA9F}" type="slidenum">
              <a:rPr/>
              <a:t>‹#›</a:t>
            </a:fld>
            <a:endParaRPr/>
          </a:p>
        </p:txBody>
      </p:sp>
    </p:spTree>
    <p:extLst>
      <p:ext uri="{BB962C8B-B14F-4D97-AF65-F5344CB8AC3E}">
        <p14:creationId xmlns:p14="http://schemas.microsoft.com/office/powerpoint/2010/main" val="4276579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54FFA4-ECCD-46D1-9A79-C33F12346D90}" type="slidenum">
              <a:rPr lang="en-US" smtClean="0"/>
              <a:t>2</a:t>
            </a:fld>
            <a:endParaRPr lang="en-US"/>
          </a:p>
        </p:txBody>
      </p:sp>
    </p:spTree>
    <p:extLst>
      <p:ext uri="{BB962C8B-B14F-4D97-AF65-F5344CB8AC3E}">
        <p14:creationId xmlns:p14="http://schemas.microsoft.com/office/powerpoint/2010/main" val="26427047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4FFA4-ECCD-46D1-9A79-C33F12346D90}" type="slidenum">
              <a:rPr kumimoji="0" lang="en-US" sz="1200" b="0" i="0" u="none" strike="noStrike" kern="1200" cap="none" spc="0" normalizeH="0" baseline="0" noProof="0" smtClean="0">
                <a:ln>
                  <a:noFill/>
                </a:ln>
                <a:solidFill>
                  <a:srgbClr val="000000"/>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Corbel"/>
              <a:ea typeface="+mn-ea"/>
              <a:cs typeface="+mn-cs"/>
            </a:endParaRPr>
          </a:p>
        </p:txBody>
      </p:sp>
    </p:spTree>
    <p:extLst>
      <p:ext uri="{BB962C8B-B14F-4D97-AF65-F5344CB8AC3E}">
        <p14:creationId xmlns:p14="http://schemas.microsoft.com/office/powerpoint/2010/main" val="41381029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6" name="Google Shape;356;p11: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357" name="Google Shape;357;p11:notes"/>
          <p:cNvSpPr txBox="1">
            <a:spLocks noGrp="1"/>
          </p:cNvSpPr>
          <p:nvPr>
            <p:ph type="sldNum" idx="12"/>
          </p:nvPr>
        </p:nvSpPr>
        <p:spPr>
          <a:xfrm>
            <a:off x="4143587" y="9119476"/>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13</a:t>
            </a:fld>
            <a:endParaRPr/>
          </a:p>
        </p:txBody>
      </p:sp>
      <p:sp>
        <p:nvSpPr>
          <p:cNvPr id="358" name="Google Shape;358;p11:notes"/>
          <p:cNvSpPr txBox="1">
            <a:spLocks noGrp="1"/>
          </p:cNvSpPr>
          <p:nvPr>
            <p:ph type="hdr" idx="3"/>
          </p:nvPr>
        </p:nvSpPr>
        <p:spPr>
          <a:xfrm>
            <a:off x="0" y="0"/>
            <a:ext cx="3169920" cy="481727"/>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359" name="Google Shape;359;p11:notes"/>
          <p:cNvSpPr txBox="1">
            <a:spLocks noGrp="1"/>
          </p:cNvSpPr>
          <p:nvPr>
            <p:ph type="dt" idx="10"/>
          </p:nvPr>
        </p:nvSpPr>
        <p:spPr>
          <a:xfrm>
            <a:off x="4143587" y="0"/>
            <a:ext cx="3169920" cy="481727"/>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1" name="Google Shape;391;p14: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392" name="Google Shape;392;p14:notes"/>
          <p:cNvSpPr txBox="1">
            <a:spLocks noGrp="1"/>
          </p:cNvSpPr>
          <p:nvPr>
            <p:ph type="ftr" idx="11"/>
          </p:nvPr>
        </p:nvSpPr>
        <p:spPr>
          <a:xfrm>
            <a:off x="0" y="9119476"/>
            <a:ext cx="3169920" cy="481726"/>
          </a:xfrm>
          <a:prstGeom prst="rect">
            <a:avLst/>
          </a:prstGeom>
          <a:noFill/>
          <a:ln>
            <a:noFill/>
          </a:ln>
        </p:spPr>
        <p:txBody>
          <a:bodyPr spcFirstLastPara="1" wrap="square" lIns="96650" tIns="48325" rIns="96650" bIns="48325" anchor="b" anchorCtr="0">
            <a:noAutofit/>
          </a:bodyPr>
          <a:lstStyle/>
          <a:p>
            <a:pPr marL="0" lvl="0" indent="0" algn="l" rtl="0">
              <a:spcBef>
                <a:spcPts val="0"/>
              </a:spcBef>
              <a:spcAft>
                <a:spcPts val="0"/>
              </a:spcAft>
              <a:buNone/>
            </a:pPr>
            <a:r>
              <a:rPr lang="en-US"/>
              <a:t>All Children - All Families Core Curriculum</a:t>
            </a:r>
            <a:endParaRPr/>
          </a:p>
        </p:txBody>
      </p:sp>
      <p:sp>
        <p:nvSpPr>
          <p:cNvPr id="393" name="Google Shape;393;p14:notes"/>
          <p:cNvSpPr txBox="1">
            <a:spLocks noGrp="1"/>
          </p:cNvSpPr>
          <p:nvPr>
            <p:ph type="sldNum" idx="12"/>
          </p:nvPr>
        </p:nvSpPr>
        <p:spPr>
          <a:xfrm>
            <a:off x="4143587" y="9119476"/>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14</a:t>
            </a:fld>
            <a:endParaRPr/>
          </a:p>
        </p:txBody>
      </p:sp>
      <p:sp>
        <p:nvSpPr>
          <p:cNvPr id="394" name="Google Shape;394;p14:notes"/>
          <p:cNvSpPr txBox="1">
            <a:spLocks noGrp="1"/>
          </p:cNvSpPr>
          <p:nvPr>
            <p:ph type="hdr" idx="3"/>
          </p:nvPr>
        </p:nvSpPr>
        <p:spPr>
          <a:xfrm>
            <a:off x="0" y="0"/>
            <a:ext cx="3169920" cy="481727"/>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a:t>Introduction to LGBTQ Inclusion</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p15: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425" name="Google Shape;425;p15:notes"/>
          <p:cNvSpPr txBox="1">
            <a:spLocks noGrp="1"/>
          </p:cNvSpPr>
          <p:nvPr>
            <p:ph type="ftr" idx="11"/>
          </p:nvPr>
        </p:nvSpPr>
        <p:spPr>
          <a:xfrm>
            <a:off x="0" y="9119476"/>
            <a:ext cx="3169920" cy="481726"/>
          </a:xfrm>
          <a:prstGeom prst="rect">
            <a:avLst/>
          </a:prstGeom>
          <a:noFill/>
          <a:ln>
            <a:noFill/>
          </a:ln>
        </p:spPr>
        <p:txBody>
          <a:bodyPr spcFirstLastPara="1" wrap="square" lIns="96650" tIns="48325" rIns="96650" bIns="48325" anchor="b" anchorCtr="0">
            <a:noAutofit/>
          </a:bodyPr>
          <a:lstStyle/>
          <a:p>
            <a:pPr marL="0" lvl="0" indent="0" algn="l" rtl="0">
              <a:spcBef>
                <a:spcPts val="0"/>
              </a:spcBef>
              <a:spcAft>
                <a:spcPts val="0"/>
              </a:spcAft>
              <a:buNone/>
            </a:pPr>
            <a:r>
              <a:rPr lang="en-US"/>
              <a:t>All Children - All Families Core Curriculum</a:t>
            </a:r>
            <a:endParaRPr/>
          </a:p>
        </p:txBody>
      </p:sp>
      <p:sp>
        <p:nvSpPr>
          <p:cNvPr id="426" name="Google Shape;426;p15:notes"/>
          <p:cNvSpPr txBox="1">
            <a:spLocks noGrp="1"/>
          </p:cNvSpPr>
          <p:nvPr>
            <p:ph type="sldNum" idx="12"/>
          </p:nvPr>
        </p:nvSpPr>
        <p:spPr>
          <a:xfrm>
            <a:off x="4143587" y="9119476"/>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15</a:t>
            </a:fld>
            <a:endParaRPr/>
          </a:p>
        </p:txBody>
      </p:sp>
      <p:sp>
        <p:nvSpPr>
          <p:cNvPr id="427" name="Google Shape;427;p15:notes"/>
          <p:cNvSpPr txBox="1">
            <a:spLocks noGrp="1"/>
          </p:cNvSpPr>
          <p:nvPr>
            <p:ph type="hdr" idx="3"/>
          </p:nvPr>
        </p:nvSpPr>
        <p:spPr>
          <a:xfrm>
            <a:off x="0" y="0"/>
            <a:ext cx="3169920" cy="481727"/>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a:t>Introduction to LGBTQ Inclusion</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250976fad74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250976fad74_0_26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2091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6:notes"/>
          <p:cNvSpPr txBox="1">
            <a:spLocks noGrp="1"/>
          </p:cNvSpPr>
          <p:nvPr>
            <p:ph type="body" idx="1"/>
          </p:nvPr>
        </p:nvSpPr>
        <p:spPr>
          <a:xfrm>
            <a:off x="731520" y="4620577"/>
            <a:ext cx="5852160" cy="3780473"/>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dirty="0"/>
          </a:p>
        </p:txBody>
      </p:sp>
      <p:sp>
        <p:nvSpPr>
          <p:cNvPr id="294" name="Google Shape;294;p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54241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1e3d1712349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1e3d1712349_0_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46199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1e3d1712349_0_1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1e3d1712349_0_19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7" name="Google Shape;457;g1e3d1712349_0_19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extLst>
      <p:ext uri="{BB962C8B-B14F-4D97-AF65-F5344CB8AC3E}">
        <p14:creationId xmlns:p14="http://schemas.microsoft.com/office/powerpoint/2010/main" val="5686054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1e3d1712349_0_2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1e3d1712349_0_22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4" name="Google Shape;464;g1e3d1712349_0_22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extLst>
      <p:ext uri="{BB962C8B-B14F-4D97-AF65-F5344CB8AC3E}">
        <p14:creationId xmlns:p14="http://schemas.microsoft.com/office/powerpoint/2010/main" val="27133609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25dd0e010be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25dd0e010be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1" name="Google Shape;471;g25dd0e010be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Tree>
    <p:extLst>
      <p:ext uri="{BB962C8B-B14F-4D97-AF65-F5344CB8AC3E}">
        <p14:creationId xmlns:p14="http://schemas.microsoft.com/office/powerpoint/2010/main" val="3864048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3199CD-3E1B-4AE6-990F-76F925F5EA9F}" type="slidenum">
              <a:rPr lang="en-US"/>
              <a:t>3</a:t>
            </a:fld>
            <a:endParaRPr lang="en-US"/>
          </a:p>
        </p:txBody>
      </p:sp>
    </p:spTree>
    <p:extLst>
      <p:ext uri="{BB962C8B-B14F-4D97-AF65-F5344CB8AC3E}">
        <p14:creationId xmlns:p14="http://schemas.microsoft.com/office/powerpoint/2010/main" val="7809202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16:notes"/>
          <p:cNvSpPr txBox="1">
            <a:spLocks noGrp="1"/>
          </p:cNvSpPr>
          <p:nvPr>
            <p:ph type="body" idx="1"/>
          </p:nvPr>
        </p:nvSpPr>
        <p:spPr>
          <a:xfrm>
            <a:off x="731520" y="4620577"/>
            <a:ext cx="5852160" cy="3780473"/>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452" name="Google Shape;452;p1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p2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6" name="Google Shape;626;p23: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627" name="Google Shape;627;p23:notes"/>
          <p:cNvSpPr txBox="1">
            <a:spLocks noGrp="1"/>
          </p:cNvSpPr>
          <p:nvPr>
            <p:ph type="ftr" idx="11"/>
          </p:nvPr>
        </p:nvSpPr>
        <p:spPr>
          <a:xfrm>
            <a:off x="0" y="9119476"/>
            <a:ext cx="3169920" cy="481726"/>
          </a:xfrm>
          <a:prstGeom prst="rect">
            <a:avLst/>
          </a:prstGeom>
          <a:noFill/>
          <a:ln>
            <a:noFill/>
          </a:ln>
        </p:spPr>
        <p:txBody>
          <a:bodyPr spcFirstLastPara="1" wrap="square" lIns="96650" tIns="48325" rIns="96650" bIns="48325" anchor="b" anchorCtr="0">
            <a:noAutofit/>
          </a:bodyPr>
          <a:lstStyle/>
          <a:p>
            <a:pPr marL="0" lvl="0" indent="0" algn="l" rtl="0">
              <a:spcBef>
                <a:spcPts val="0"/>
              </a:spcBef>
              <a:spcAft>
                <a:spcPts val="0"/>
              </a:spcAft>
              <a:buNone/>
            </a:pPr>
            <a:r>
              <a:rPr lang="en-US"/>
              <a:t>All Children - All Families Core Curriculum</a:t>
            </a:r>
            <a:endParaRPr/>
          </a:p>
        </p:txBody>
      </p:sp>
      <p:sp>
        <p:nvSpPr>
          <p:cNvPr id="628" name="Google Shape;628;p23:notes"/>
          <p:cNvSpPr txBox="1">
            <a:spLocks noGrp="1"/>
          </p:cNvSpPr>
          <p:nvPr>
            <p:ph type="sldNum" idx="12"/>
          </p:nvPr>
        </p:nvSpPr>
        <p:spPr>
          <a:xfrm>
            <a:off x="4143587" y="9119476"/>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24</a:t>
            </a:fld>
            <a:endParaRPr/>
          </a:p>
        </p:txBody>
      </p:sp>
      <p:sp>
        <p:nvSpPr>
          <p:cNvPr id="629" name="Google Shape;629;p23:notes"/>
          <p:cNvSpPr txBox="1">
            <a:spLocks noGrp="1"/>
          </p:cNvSpPr>
          <p:nvPr>
            <p:ph type="hdr" idx="3"/>
          </p:nvPr>
        </p:nvSpPr>
        <p:spPr>
          <a:xfrm>
            <a:off x="0" y="0"/>
            <a:ext cx="3169920" cy="481727"/>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a:t>Introduction to LGBTQ Inclusion</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p2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8" name="Google Shape;648;p24: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649" name="Google Shape;649;p24:notes"/>
          <p:cNvSpPr txBox="1">
            <a:spLocks noGrp="1"/>
          </p:cNvSpPr>
          <p:nvPr>
            <p:ph type="ftr" idx="11"/>
          </p:nvPr>
        </p:nvSpPr>
        <p:spPr>
          <a:xfrm>
            <a:off x="0" y="9119476"/>
            <a:ext cx="3169920" cy="481726"/>
          </a:xfrm>
          <a:prstGeom prst="rect">
            <a:avLst/>
          </a:prstGeom>
          <a:noFill/>
          <a:ln>
            <a:noFill/>
          </a:ln>
        </p:spPr>
        <p:txBody>
          <a:bodyPr spcFirstLastPara="1" wrap="square" lIns="96650" tIns="48325" rIns="96650" bIns="48325" anchor="b" anchorCtr="0">
            <a:noAutofit/>
          </a:bodyPr>
          <a:lstStyle/>
          <a:p>
            <a:pPr marL="0" lvl="0" indent="0" algn="l" rtl="0">
              <a:spcBef>
                <a:spcPts val="0"/>
              </a:spcBef>
              <a:spcAft>
                <a:spcPts val="0"/>
              </a:spcAft>
              <a:buNone/>
            </a:pPr>
            <a:r>
              <a:rPr lang="en-US"/>
              <a:t>All Children - All Families Core Curriculum</a:t>
            </a:r>
            <a:endParaRPr/>
          </a:p>
        </p:txBody>
      </p:sp>
      <p:sp>
        <p:nvSpPr>
          <p:cNvPr id="650" name="Google Shape;650;p24:notes"/>
          <p:cNvSpPr txBox="1">
            <a:spLocks noGrp="1"/>
          </p:cNvSpPr>
          <p:nvPr>
            <p:ph type="sldNum" idx="12"/>
          </p:nvPr>
        </p:nvSpPr>
        <p:spPr>
          <a:xfrm>
            <a:off x="4143587" y="9119476"/>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25</a:t>
            </a:fld>
            <a:endParaRPr/>
          </a:p>
        </p:txBody>
      </p:sp>
      <p:sp>
        <p:nvSpPr>
          <p:cNvPr id="651" name="Google Shape;651;p24:notes"/>
          <p:cNvSpPr txBox="1">
            <a:spLocks noGrp="1"/>
          </p:cNvSpPr>
          <p:nvPr>
            <p:ph type="hdr" idx="3"/>
          </p:nvPr>
        </p:nvSpPr>
        <p:spPr>
          <a:xfrm>
            <a:off x="0" y="0"/>
            <a:ext cx="3169920" cy="481727"/>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a:t>Introduction to LGBTQ Inclusion</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p2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3" name="Google Shape;603;p21: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604" name="Google Shape;604;p21:notes"/>
          <p:cNvSpPr txBox="1">
            <a:spLocks noGrp="1"/>
          </p:cNvSpPr>
          <p:nvPr>
            <p:ph type="ftr" idx="11"/>
          </p:nvPr>
        </p:nvSpPr>
        <p:spPr>
          <a:xfrm>
            <a:off x="0" y="9119476"/>
            <a:ext cx="3169920" cy="481726"/>
          </a:xfrm>
          <a:prstGeom prst="rect">
            <a:avLst/>
          </a:prstGeom>
          <a:noFill/>
          <a:ln>
            <a:noFill/>
          </a:ln>
        </p:spPr>
        <p:txBody>
          <a:bodyPr spcFirstLastPara="1" wrap="square" lIns="96650" tIns="48325" rIns="96650" bIns="48325" anchor="b" anchorCtr="0">
            <a:noAutofit/>
          </a:bodyPr>
          <a:lstStyle/>
          <a:p>
            <a:pPr marL="0" lvl="0" indent="0" algn="l" rtl="0">
              <a:spcBef>
                <a:spcPts val="0"/>
              </a:spcBef>
              <a:spcAft>
                <a:spcPts val="0"/>
              </a:spcAft>
              <a:buNone/>
            </a:pPr>
            <a:r>
              <a:rPr lang="en-US"/>
              <a:t>All Children - All Families Core Curriculum</a:t>
            </a:r>
            <a:endParaRPr/>
          </a:p>
        </p:txBody>
      </p:sp>
      <p:sp>
        <p:nvSpPr>
          <p:cNvPr id="605" name="Google Shape;605;p21:notes"/>
          <p:cNvSpPr txBox="1">
            <a:spLocks noGrp="1"/>
          </p:cNvSpPr>
          <p:nvPr>
            <p:ph type="sldNum" idx="12"/>
          </p:nvPr>
        </p:nvSpPr>
        <p:spPr>
          <a:xfrm>
            <a:off x="4143587" y="9119476"/>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26</a:t>
            </a:fld>
            <a:endParaRPr/>
          </a:p>
        </p:txBody>
      </p:sp>
      <p:sp>
        <p:nvSpPr>
          <p:cNvPr id="606" name="Google Shape;606;p21:notes"/>
          <p:cNvSpPr txBox="1">
            <a:spLocks noGrp="1"/>
          </p:cNvSpPr>
          <p:nvPr>
            <p:ph type="hdr" idx="3"/>
          </p:nvPr>
        </p:nvSpPr>
        <p:spPr>
          <a:xfrm>
            <a:off x="0" y="0"/>
            <a:ext cx="3169920" cy="481727"/>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a:t>Introduction to LGBTQ Inclusion</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2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3" name="Google Shape;503;p20: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504" name="Google Shape;504;p20:notes"/>
          <p:cNvSpPr txBox="1">
            <a:spLocks noGrp="1"/>
          </p:cNvSpPr>
          <p:nvPr>
            <p:ph type="ftr" idx="11"/>
          </p:nvPr>
        </p:nvSpPr>
        <p:spPr>
          <a:xfrm>
            <a:off x="0" y="9119476"/>
            <a:ext cx="3169920" cy="481726"/>
          </a:xfrm>
          <a:prstGeom prst="rect">
            <a:avLst/>
          </a:prstGeom>
          <a:noFill/>
          <a:ln>
            <a:noFill/>
          </a:ln>
        </p:spPr>
        <p:txBody>
          <a:bodyPr spcFirstLastPara="1" wrap="square" lIns="96650" tIns="48325" rIns="96650" bIns="48325" anchor="b" anchorCtr="0">
            <a:noAutofit/>
          </a:bodyPr>
          <a:lstStyle/>
          <a:p>
            <a:pPr marL="0" lvl="0" indent="0" algn="l" rtl="0">
              <a:spcBef>
                <a:spcPts val="0"/>
              </a:spcBef>
              <a:spcAft>
                <a:spcPts val="0"/>
              </a:spcAft>
              <a:buNone/>
            </a:pPr>
            <a:r>
              <a:rPr lang="en-US"/>
              <a:t>All Children - All Families Core Curriculum</a:t>
            </a:r>
            <a:endParaRPr/>
          </a:p>
        </p:txBody>
      </p:sp>
      <p:sp>
        <p:nvSpPr>
          <p:cNvPr id="505" name="Google Shape;505;p20:notes"/>
          <p:cNvSpPr txBox="1">
            <a:spLocks noGrp="1"/>
          </p:cNvSpPr>
          <p:nvPr>
            <p:ph type="sldNum" idx="12"/>
          </p:nvPr>
        </p:nvSpPr>
        <p:spPr>
          <a:xfrm>
            <a:off x="4143587" y="9119476"/>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27</a:t>
            </a:fld>
            <a:endParaRPr/>
          </a:p>
        </p:txBody>
      </p:sp>
      <p:sp>
        <p:nvSpPr>
          <p:cNvPr id="506" name="Google Shape;506;p20:notes"/>
          <p:cNvSpPr txBox="1">
            <a:spLocks noGrp="1"/>
          </p:cNvSpPr>
          <p:nvPr>
            <p:ph type="hdr" idx="3"/>
          </p:nvPr>
        </p:nvSpPr>
        <p:spPr>
          <a:xfrm>
            <a:off x="0" y="0"/>
            <a:ext cx="3169920" cy="481727"/>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a:t>Introduction to LGBTQ Inclusion</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p22:notes"/>
          <p:cNvSpPr>
            <a:spLocks noGrp="1" noRot="1" noChangeAspect="1"/>
          </p:cNvSpPr>
          <p:nvPr>
            <p:ph type="sldImg" idx="2"/>
          </p:nvPr>
        </p:nvSpPr>
        <p:spPr>
          <a:xfrm>
            <a:off x="2443163" y="1166813"/>
            <a:ext cx="2111375" cy="118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4" name="Google Shape;614;p22: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615" name="Google Shape;615;p22:notes"/>
          <p:cNvSpPr txBox="1">
            <a:spLocks noGrp="1"/>
          </p:cNvSpPr>
          <p:nvPr>
            <p:ph type="sldNum" idx="12"/>
          </p:nvPr>
        </p:nvSpPr>
        <p:spPr>
          <a:xfrm>
            <a:off x="4143587" y="9119476"/>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28</a:t>
            </a:fld>
            <a:endParaRPr/>
          </a:p>
        </p:txBody>
      </p:sp>
      <p:sp>
        <p:nvSpPr>
          <p:cNvPr id="616" name="Google Shape;616;p22:notes"/>
          <p:cNvSpPr txBox="1">
            <a:spLocks noGrp="1"/>
          </p:cNvSpPr>
          <p:nvPr>
            <p:ph type="ftr" idx="11"/>
          </p:nvPr>
        </p:nvSpPr>
        <p:spPr>
          <a:xfrm>
            <a:off x="0" y="9119476"/>
            <a:ext cx="3169920" cy="481726"/>
          </a:xfrm>
          <a:prstGeom prst="rect">
            <a:avLst/>
          </a:prstGeom>
          <a:noFill/>
          <a:ln>
            <a:noFill/>
          </a:ln>
        </p:spPr>
        <p:txBody>
          <a:bodyPr spcFirstLastPara="1" wrap="square" lIns="96650" tIns="48325" rIns="96650" bIns="48325" anchor="b" anchorCtr="0">
            <a:noAutofit/>
          </a:bodyPr>
          <a:lstStyle/>
          <a:p>
            <a:pPr marL="0" lvl="0" indent="0" algn="l" rtl="0">
              <a:spcBef>
                <a:spcPts val="0"/>
              </a:spcBef>
              <a:spcAft>
                <a:spcPts val="0"/>
              </a:spcAft>
              <a:buNone/>
            </a:pPr>
            <a:r>
              <a:rPr lang="en-US"/>
              <a:t>All Children - All Families Agency Training Series</a:t>
            </a:r>
            <a:endParaRPr/>
          </a:p>
        </p:txBody>
      </p:sp>
      <p:sp>
        <p:nvSpPr>
          <p:cNvPr id="617" name="Google Shape;617;p22:notes"/>
          <p:cNvSpPr txBox="1">
            <a:spLocks noGrp="1"/>
          </p:cNvSpPr>
          <p:nvPr>
            <p:ph type="hdr" idx="3"/>
          </p:nvPr>
        </p:nvSpPr>
        <p:spPr>
          <a:xfrm>
            <a:off x="0" y="0"/>
            <a:ext cx="3169920" cy="481727"/>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618" name="Google Shape;618;p22:notes"/>
          <p:cNvSpPr txBox="1">
            <a:spLocks noGrp="1"/>
          </p:cNvSpPr>
          <p:nvPr>
            <p:ph type="dt" idx="10"/>
          </p:nvPr>
        </p:nvSpPr>
        <p:spPr>
          <a:xfrm>
            <a:off x="4143587" y="0"/>
            <a:ext cx="3169920" cy="481727"/>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8" name="Footer Placeholder 7"/>
          <p:cNvSpPr>
            <a:spLocks noGrp="1"/>
          </p:cNvSpPr>
          <p:nvPr>
            <p:ph type="ftr" sz="quarter" idx="10"/>
          </p:nvPr>
        </p:nvSpPr>
        <p:spPr/>
        <p:txBody>
          <a:bodyPr/>
          <a:lstStyle/>
          <a:p>
            <a:r>
              <a:rPr lang="en-US"/>
              <a:t>All Children - All Families Core Curriculum</a:t>
            </a:r>
          </a:p>
        </p:txBody>
      </p:sp>
      <p:sp>
        <p:nvSpPr>
          <p:cNvPr id="9" name="Slide Number Placeholder 8"/>
          <p:cNvSpPr>
            <a:spLocks noGrp="1"/>
          </p:cNvSpPr>
          <p:nvPr>
            <p:ph type="sldNum" sz="quarter" idx="11"/>
          </p:nvPr>
        </p:nvSpPr>
        <p:spPr/>
        <p:txBody>
          <a:bodyPr/>
          <a:lstStyle/>
          <a:p>
            <a:fld id="{7A73A8A0-1EBA-44CB-B843-4112F83F3173}" type="slidenum">
              <a:rPr lang="en-US" smtClean="0"/>
              <a:t>30</a:t>
            </a:fld>
            <a:endParaRPr lang="en-US"/>
          </a:p>
        </p:txBody>
      </p:sp>
      <p:sp>
        <p:nvSpPr>
          <p:cNvPr id="10" name="Header Placeholder 9"/>
          <p:cNvSpPr>
            <a:spLocks noGrp="1"/>
          </p:cNvSpPr>
          <p:nvPr>
            <p:ph type="hdr" sz="quarter" idx="12"/>
          </p:nvPr>
        </p:nvSpPr>
        <p:spPr/>
        <p:txBody>
          <a:bodyPr/>
          <a:lstStyle/>
          <a:p>
            <a:r>
              <a:rPr lang="en-US"/>
              <a:t>Best Practices for Serving LGBTQ+ Youth</a:t>
            </a:r>
          </a:p>
        </p:txBody>
      </p:sp>
    </p:spTree>
    <p:extLst>
      <p:ext uri="{BB962C8B-B14F-4D97-AF65-F5344CB8AC3E}">
        <p14:creationId xmlns:p14="http://schemas.microsoft.com/office/powerpoint/2010/main" val="24144554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Image Placeholder 8"/>
          <p:cNvSpPr>
            <a:spLocks noGrp="1" noRot="1" noChangeAspect="1"/>
          </p:cNvSpPr>
          <p:nvPr>
            <p:ph type="sldImg"/>
          </p:nvPr>
        </p:nvSpPr>
        <p:spPr/>
      </p:sp>
      <p:sp>
        <p:nvSpPr>
          <p:cNvPr id="10" name="Notes Placeholder 9"/>
          <p:cNvSpPr>
            <a:spLocks noGrp="1"/>
          </p:cNvSpPr>
          <p:nvPr>
            <p:ph type="body" idx="1"/>
          </p:nvPr>
        </p:nvSpPr>
        <p:spPr/>
        <p:txBody>
          <a:bodyPr/>
          <a:lstStyle/>
          <a:p>
            <a:endParaRPr lang="en-US"/>
          </a:p>
        </p:txBody>
      </p:sp>
      <p:sp>
        <p:nvSpPr>
          <p:cNvPr id="11" name="Footer Placeholder 10"/>
          <p:cNvSpPr>
            <a:spLocks noGrp="1"/>
          </p:cNvSpPr>
          <p:nvPr>
            <p:ph type="ftr" sz="quarter" idx="10"/>
          </p:nvPr>
        </p:nvSpPr>
        <p:spPr/>
        <p:txBody>
          <a:bodyPr/>
          <a:lstStyle/>
          <a:p>
            <a:r>
              <a:rPr lang="en-US"/>
              <a:t>All Children - All Families Core Curriculum</a:t>
            </a:r>
          </a:p>
        </p:txBody>
      </p:sp>
      <p:sp>
        <p:nvSpPr>
          <p:cNvPr id="12" name="Slide Number Placeholder 11"/>
          <p:cNvSpPr>
            <a:spLocks noGrp="1"/>
          </p:cNvSpPr>
          <p:nvPr>
            <p:ph type="sldNum" sz="quarter" idx="11"/>
          </p:nvPr>
        </p:nvSpPr>
        <p:spPr/>
        <p:txBody>
          <a:bodyPr/>
          <a:lstStyle/>
          <a:p>
            <a:fld id="{7A73A8A0-1EBA-44CB-B843-4112F83F3173}" type="slidenum">
              <a:rPr lang="en-US" smtClean="0"/>
              <a:t>31</a:t>
            </a:fld>
            <a:endParaRPr lang="en-US"/>
          </a:p>
        </p:txBody>
      </p:sp>
      <p:sp>
        <p:nvSpPr>
          <p:cNvPr id="13" name="Header Placeholder 12"/>
          <p:cNvSpPr>
            <a:spLocks noGrp="1"/>
          </p:cNvSpPr>
          <p:nvPr>
            <p:ph type="hdr" sz="quarter" idx="12"/>
          </p:nvPr>
        </p:nvSpPr>
        <p:spPr/>
        <p:txBody>
          <a:bodyPr/>
          <a:lstStyle/>
          <a:p>
            <a:r>
              <a:rPr lang="en-US"/>
              <a:t>Best Practices for Serving LGBTQ+ Youth</a:t>
            </a:r>
          </a:p>
        </p:txBody>
      </p:sp>
    </p:spTree>
    <p:extLst>
      <p:ext uri="{BB962C8B-B14F-4D97-AF65-F5344CB8AC3E}">
        <p14:creationId xmlns:p14="http://schemas.microsoft.com/office/powerpoint/2010/main" val="17991437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Google Shape;344;p10: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345" name="Google Shape;345;p10:notes"/>
          <p:cNvSpPr txBox="1">
            <a:spLocks noGrp="1"/>
          </p:cNvSpPr>
          <p:nvPr>
            <p:ph type="sldNum" idx="12"/>
          </p:nvPr>
        </p:nvSpPr>
        <p:spPr>
          <a:xfrm>
            <a:off x="4143587" y="9119476"/>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32</a:t>
            </a:fld>
            <a:endParaRPr/>
          </a:p>
        </p:txBody>
      </p:sp>
      <p:sp>
        <p:nvSpPr>
          <p:cNvPr id="346" name="Google Shape;346;p10:notes"/>
          <p:cNvSpPr txBox="1">
            <a:spLocks noGrp="1"/>
          </p:cNvSpPr>
          <p:nvPr>
            <p:ph type="hdr" idx="3"/>
          </p:nvPr>
        </p:nvSpPr>
        <p:spPr>
          <a:xfrm>
            <a:off x="0" y="0"/>
            <a:ext cx="3169920" cy="481727"/>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347" name="Google Shape;347;p10:notes"/>
          <p:cNvSpPr txBox="1">
            <a:spLocks noGrp="1"/>
          </p:cNvSpPr>
          <p:nvPr>
            <p:ph type="dt" idx="10"/>
          </p:nvPr>
        </p:nvSpPr>
        <p:spPr>
          <a:xfrm>
            <a:off x="4143587" y="0"/>
            <a:ext cx="3169920" cy="481727"/>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a:p>
        </p:txBody>
      </p:sp>
    </p:spTree>
    <p:extLst>
      <p:ext uri="{BB962C8B-B14F-4D97-AF65-F5344CB8AC3E}">
        <p14:creationId xmlns:p14="http://schemas.microsoft.com/office/powerpoint/2010/main" val="36384585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Google Shape;344;p10: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345" name="Google Shape;345;p10:notes"/>
          <p:cNvSpPr txBox="1">
            <a:spLocks noGrp="1"/>
          </p:cNvSpPr>
          <p:nvPr>
            <p:ph type="sldNum" idx="12"/>
          </p:nvPr>
        </p:nvSpPr>
        <p:spPr>
          <a:xfrm>
            <a:off x="4143587" y="9119476"/>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33</a:t>
            </a:fld>
            <a:endParaRPr/>
          </a:p>
        </p:txBody>
      </p:sp>
      <p:sp>
        <p:nvSpPr>
          <p:cNvPr id="346" name="Google Shape;346;p10:notes"/>
          <p:cNvSpPr txBox="1">
            <a:spLocks noGrp="1"/>
          </p:cNvSpPr>
          <p:nvPr>
            <p:ph type="hdr" idx="3"/>
          </p:nvPr>
        </p:nvSpPr>
        <p:spPr>
          <a:xfrm>
            <a:off x="0" y="0"/>
            <a:ext cx="3169920" cy="481727"/>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347" name="Google Shape;347;p10:notes"/>
          <p:cNvSpPr txBox="1">
            <a:spLocks noGrp="1"/>
          </p:cNvSpPr>
          <p:nvPr>
            <p:ph type="dt" idx="10"/>
          </p:nvPr>
        </p:nvSpPr>
        <p:spPr>
          <a:xfrm>
            <a:off x="4143587" y="0"/>
            <a:ext cx="3169920" cy="481727"/>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a:p>
        </p:txBody>
      </p:sp>
    </p:spTree>
    <p:extLst>
      <p:ext uri="{BB962C8B-B14F-4D97-AF65-F5344CB8AC3E}">
        <p14:creationId xmlns:p14="http://schemas.microsoft.com/office/powerpoint/2010/main" val="589832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54FFA4-ECCD-46D1-9A79-C33F12346D90}" type="slidenum">
              <a:rPr lang="en-US" smtClean="0"/>
              <a:t>4</a:t>
            </a:fld>
            <a:endParaRPr lang="en-US"/>
          </a:p>
        </p:txBody>
      </p:sp>
    </p:spTree>
    <p:extLst>
      <p:ext uri="{BB962C8B-B14F-4D97-AF65-F5344CB8AC3E}">
        <p14:creationId xmlns:p14="http://schemas.microsoft.com/office/powerpoint/2010/main" val="12742085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Google Shape;344;p10: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345" name="Google Shape;345;p10:notes"/>
          <p:cNvSpPr txBox="1">
            <a:spLocks noGrp="1"/>
          </p:cNvSpPr>
          <p:nvPr>
            <p:ph type="sldNum" idx="12"/>
          </p:nvPr>
        </p:nvSpPr>
        <p:spPr>
          <a:xfrm>
            <a:off x="4143587" y="9119476"/>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34</a:t>
            </a:fld>
            <a:endParaRPr/>
          </a:p>
        </p:txBody>
      </p:sp>
      <p:sp>
        <p:nvSpPr>
          <p:cNvPr id="346" name="Google Shape;346;p10:notes"/>
          <p:cNvSpPr txBox="1">
            <a:spLocks noGrp="1"/>
          </p:cNvSpPr>
          <p:nvPr>
            <p:ph type="hdr" idx="3"/>
          </p:nvPr>
        </p:nvSpPr>
        <p:spPr>
          <a:xfrm>
            <a:off x="0" y="0"/>
            <a:ext cx="3169920" cy="481727"/>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347" name="Google Shape;347;p10:notes"/>
          <p:cNvSpPr txBox="1">
            <a:spLocks noGrp="1"/>
          </p:cNvSpPr>
          <p:nvPr>
            <p:ph type="dt" idx="10"/>
          </p:nvPr>
        </p:nvSpPr>
        <p:spPr>
          <a:xfrm>
            <a:off x="4143587" y="0"/>
            <a:ext cx="3169920" cy="481727"/>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a:p>
        </p:txBody>
      </p:sp>
    </p:spTree>
    <p:extLst>
      <p:ext uri="{BB962C8B-B14F-4D97-AF65-F5344CB8AC3E}">
        <p14:creationId xmlns:p14="http://schemas.microsoft.com/office/powerpoint/2010/main" val="1693196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Google Shape;344;p10: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345" name="Google Shape;345;p10:notes"/>
          <p:cNvSpPr txBox="1">
            <a:spLocks noGrp="1"/>
          </p:cNvSpPr>
          <p:nvPr>
            <p:ph type="sldNum" idx="12"/>
          </p:nvPr>
        </p:nvSpPr>
        <p:spPr>
          <a:xfrm>
            <a:off x="4143587" y="9119476"/>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35</a:t>
            </a:fld>
            <a:endParaRPr/>
          </a:p>
        </p:txBody>
      </p:sp>
      <p:sp>
        <p:nvSpPr>
          <p:cNvPr id="346" name="Google Shape;346;p10:notes"/>
          <p:cNvSpPr txBox="1">
            <a:spLocks noGrp="1"/>
          </p:cNvSpPr>
          <p:nvPr>
            <p:ph type="hdr" idx="3"/>
          </p:nvPr>
        </p:nvSpPr>
        <p:spPr>
          <a:xfrm>
            <a:off x="0" y="0"/>
            <a:ext cx="3169920" cy="481727"/>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347" name="Google Shape;347;p10:notes"/>
          <p:cNvSpPr txBox="1">
            <a:spLocks noGrp="1"/>
          </p:cNvSpPr>
          <p:nvPr>
            <p:ph type="dt" idx="10"/>
          </p:nvPr>
        </p:nvSpPr>
        <p:spPr>
          <a:xfrm>
            <a:off x="4143587" y="0"/>
            <a:ext cx="3169920" cy="481727"/>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a:p>
        </p:txBody>
      </p:sp>
    </p:spTree>
    <p:extLst>
      <p:ext uri="{BB962C8B-B14F-4D97-AF65-F5344CB8AC3E}">
        <p14:creationId xmlns:p14="http://schemas.microsoft.com/office/powerpoint/2010/main" val="32137272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Google Shape;344;p10: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345" name="Google Shape;345;p10:notes"/>
          <p:cNvSpPr txBox="1">
            <a:spLocks noGrp="1"/>
          </p:cNvSpPr>
          <p:nvPr>
            <p:ph type="sldNum" idx="12"/>
          </p:nvPr>
        </p:nvSpPr>
        <p:spPr>
          <a:xfrm>
            <a:off x="4143587" y="9119476"/>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36</a:t>
            </a:fld>
            <a:endParaRPr/>
          </a:p>
        </p:txBody>
      </p:sp>
      <p:sp>
        <p:nvSpPr>
          <p:cNvPr id="346" name="Google Shape;346;p10:notes"/>
          <p:cNvSpPr txBox="1">
            <a:spLocks noGrp="1"/>
          </p:cNvSpPr>
          <p:nvPr>
            <p:ph type="hdr" idx="3"/>
          </p:nvPr>
        </p:nvSpPr>
        <p:spPr>
          <a:xfrm>
            <a:off x="0" y="0"/>
            <a:ext cx="3169920" cy="481727"/>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347" name="Google Shape;347;p10:notes"/>
          <p:cNvSpPr txBox="1">
            <a:spLocks noGrp="1"/>
          </p:cNvSpPr>
          <p:nvPr>
            <p:ph type="dt" idx="10"/>
          </p:nvPr>
        </p:nvSpPr>
        <p:spPr>
          <a:xfrm>
            <a:off x="4143587" y="0"/>
            <a:ext cx="3169920" cy="481727"/>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a:p>
        </p:txBody>
      </p:sp>
    </p:spTree>
    <p:extLst>
      <p:ext uri="{BB962C8B-B14F-4D97-AF65-F5344CB8AC3E}">
        <p14:creationId xmlns:p14="http://schemas.microsoft.com/office/powerpoint/2010/main" val="19893553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Google Shape;344;p10: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345" name="Google Shape;345;p10:notes"/>
          <p:cNvSpPr txBox="1">
            <a:spLocks noGrp="1"/>
          </p:cNvSpPr>
          <p:nvPr>
            <p:ph type="sldNum" idx="12"/>
          </p:nvPr>
        </p:nvSpPr>
        <p:spPr>
          <a:xfrm>
            <a:off x="4143587" y="9119476"/>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37</a:t>
            </a:fld>
            <a:endParaRPr/>
          </a:p>
        </p:txBody>
      </p:sp>
      <p:sp>
        <p:nvSpPr>
          <p:cNvPr id="346" name="Google Shape;346;p10:notes"/>
          <p:cNvSpPr txBox="1">
            <a:spLocks noGrp="1"/>
          </p:cNvSpPr>
          <p:nvPr>
            <p:ph type="hdr" idx="3"/>
          </p:nvPr>
        </p:nvSpPr>
        <p:spPr>
          <a:xfrm>
            <a:off x="0" y="0"/>
            <a:ext cx="3169920" cy="481727"/>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347" name="Google Shape;347;p10:notes"/>
          <p:cNvSpPr txBox="1">
            <a:spLocks noGrp="1"/>
          </p:cNvSpPr>
          <p:nvPr>
            <p:ph type="dt" idx="10"/>
          </p:nvPr>
        </p:nvSpPr>
        <p:spPr>
          <a:xfrm>
            <a:off x="4143587" y="0"/>
            <a:ext cx="3169920" cy="481727"/>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a:p>
        </p:txBody>
      </p:sp>
    </p:spTree>
    <p:extLst>
      <p:ext uri="{BB962C8B-B14F-4D97-AF65-F5344CB8AC3E}">
        <p14:creationId xmlns:p14="http://schemas.microsoft.com/office/powerpoint/2010/main" val="5906107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Google Shape;344;p10: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345" name="Google Shape;345;p10:notes"/>
          <p:cNvSpPr txBox="1">
            <a:spLocks noGrp="1"/>
          </p:cNvSpPr>
          <p:nvPr>
            <p:ph type="sldNum" idx="12"/>
          </p:nvPr>
        </p:nvSpPr>
        <p:spPr>
          <a:xfrm>
            <a:off x="4143587" y="9119476"/>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38</a:t>
            </a:fld>
            <a:endParaRPr/>
          </a:p>
        </p:txBody>
      </p:sp>
      <p:sp>
        <p:nvSpPr>
          <p:cNvPr id="346" name="Google Shape;346;p10:notes"/>
          <p:cNvSpPr txBox="1">
            <a:spLocks noGrp="1"/>
          </p:cNvSpPr>
          <p:nvPr>
            <p:ph type="hdr" idx="3"/>
          </p:nvPr>
        </p:nvSpPr>
        <p:spPr>
          <a:xfrm>
            <a:off x="0" y="0"/>
            <a:ext cx="3169920" cy="481727"/>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347" name="Google Shape;347;p10:notes"/>
          <p:cNvSpPr txBox="1">
            <a:spLocks noGrp="1"/>
          </p:cNvSpPr>
          <p:nvPr>
            <p:ph type="dt" idx="10"/>
          </p:nvPr>
        </p:nvSpPr>
        <p:spPr>
          <a:xfrm>
            <a:off x="4143587" y="0"/>
            <a:ext cx="3169920" cy="481727"/>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a:p>
        </p:txBody>
      </p:sp>
    </p:spTree>
    <p:extLst>
      <p:ext uri="{BB962C8B-B14F-4D97-AF65-F5344CB8AC3E}">
        <p14:creationId xmlns:p14="http://schemas.microsoft.com/office/powerpoint/2010/main" val="36321906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Google Shape;344;p10: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345" name="Google Shape;345;p10:notes"/>
          <p:cNvSpPr txBox="1">
            <a:spLocks noGrp="1"/>
          </p:cNvSpPr>
          <p:nvPr>
            <p:ph type="sldNum" idx="12"/>
          </p:nvPr>
        </p:nvSpPr>
        <p:spPr>
          <a:xfrm>
            <a:off x="4143587" y="9119476"/>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39</a:t>
            </a:fld>
            <a:endParaRPr/>
          </a:p>
        </p:txBody>
      </p:sp>
      <p:sp>
        <p:nvSpPr>
          <p:cNvPr id="346" name="Google Shape;346;p10:notes"/>
          <p:cNvSpPr txBox="1">
            <a:spLocks noGrp="1"/>
          </p:cNvSpPr>
          <p:nvPr>
            <p:ph type="hdr" idx="3"/>
          </p:nvPr>
        </p:nvSpPr>
        <p:spPr>
          <a:xfrm>
            <a:off x="0" y="0"/>
            <a:ext cx="3169920" cy="481727"/>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347" name="Google Shape;347;p10:notes"/>
          <p:cNvSpPr txBox="1">
            <a:spLocks noGrp="1"/>
          </p:cNvSpPr>
          <p:nvPr>
            <p:ph type="dt" idx="10"/>
          </p:nvPr>
        </p:nvSpPr>
        <p:spPr>
          <a:xfrm>
            <a:off x="4143587" y="0"/>
            <a:ext cx="3169920" cy="481727"/>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a:p>
        </p:txBody>
      </p:sp>
    </p:spTree>
    <p:extLst>
      <p:ext uri="{BB962C8B-B14F-4D97-AF65-F5344CB8AC3E}">
        <p14:creationId xmlns:p14="http://schemas.microsoft.com/office/powerpoint/2010/main" val="42645336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Google Shape;344;p10: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345" name="Google Shape;345;p10:notes"/>
          <p:cNvSpPr txBox="1">
            <a:spLocks noGrp="1"/>
          </p:cNvSpPr>
          <p:nvPr>
            <p:ph type="sldNum" idx="12"/>
          </p:nvPr>
        </p:nvSpPr>
        <p:spPr>
          <a:xfrm>
            <a:off x="4143587" y="9119476"/>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40</a:t>
            </a:fld>
            <a:endParaRPr/>
          </a:p>
        </p:txBody>
      </p:sp>
      <p:sp>
        <p:nvSpPr>
          <p:cNvPr id="346" name="Google Shape;346;p10:notes"/>
          <p:cNvSpPr txBox="1">
            <a:spLocks noGrp="1"/>
          </p:cNvSpPr>
          <p:nvPr>
            <p:ph type="hdr" idx="3"/>
          </p:nvPr>
        </p:nvSpPr>
        <p:spPr>
          <a:xfrm>
            <a:off x="0" y="0"/>
            <a:ext cx="3169920" cy="481727"/>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347" name="Google Shape;347;p10:notes"/>
          <p:cNvSpPr txBox="1">
            <a:spLocks noGrp="1"/>
          </p:cNvSpPr>
          <p:nvPr>
            <p:ph type="dt" idx="10"/>
          </p:nvPr>
        </p:nvSpPr>
        <p:spPr>
          <a:xfrm>
            <a:off x="4143587" y="0"/>
            <a:ext cx="3169920" cy="481727"/>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a:p>
        </p:txBody>
      </p:sp>
    </p:spTree>
    <p:extLst>
      <p:ext uri="{BB962C8B-B14F-4D97-AF65-F5344CB8AC3E}">
        <p14:creationId xmlns:p14="http://schemas.microsoft.com/office/powerpoint/2010/main" val="37153106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p30:notes"/>
          <p:cNvSpPr txBox="1">
            <a:spLocks noGrp="1"/>
          </p:cNvSpPr>
          <p:nvPr>
            <p:ph type="body" idx="1"/>
          </p:nvPr>
        </p:nvSpPr>
        <p:spPr>
          <a:xfrm>
            <a:off x="731520" y="4620577"/>
            <a:ext cx="5852160" cy="3780473"/>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742" name="Google Shape;742;p3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865849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p26:notes"/>
          <p:cNvSpPr>
            <a:spLocks noGrp="1" noRot="1" noChangeAspect="1"/>
          </p:cNvSpPr>
          <p:nvPr>
            <p:ph type="sldImg" idx="2"/>
          </p:nvPr>
        </p:nvSpPr>
        <p:spPr>
          <a:xfrm>
            <a:off x="2443163" y="1166813"/>
            <a:ext cx="2111375" cy="118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5" name="Google Shape;675;p26: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676" name="Google Shape;676;p26:notes"/>
          <p:cNvSpPr txBox="1">
            <a:spLocks noGrp="1"/>
          </p:cNvSpPr>
          <p:nvPr>
            <p:ph type="sldNum" idx="12"/>
          </p:nvPr>
        </p:nvSpPr>
        <p:spPr>
          <a:xfrm>
            <a:off x="4143587" y="9119476"/>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42</a:t>
            </a:fld>
            <a:endParaRPr/>
          </a:p>
        </p:txBody>
      </p:sp>
      <p:sp>
        <p:nvSpPr>
          <p:cNvPr id="677" name="Google Shape;677;p26:notes"/>
          <p:cNvSpPr txBox="1">
            <a:spLocks noGrp="1"/>
          </p:cNvSpPr>
          <p:nvPr>
            <p:ph type="ftr" idx="11"/>
          </p:nvPr>
        </p:nvSpPr>
        <p:spPr>
          <a:xfrm>
            <a:off x="0" y="9119476"/>
            <a:ext cx="3169920" cy="481726"/>
          </a:xfrm>
          <a:prstGeom prst="rect">
            <a:avLst/>
          </a:prstGeom>
          <a:noFill/>
          <a:ln>
            <a:noFill/>
          </a:ln>
        </p:spPr>
        <p:txBody>
          <a:bodyPr spcFirstLastPara="1" wrap="square" lIns="96650" tIns="48325" rIns="96650" bIns="48325" anchor="b" anchorCtr="0">
            <a:noAutofit/>
          </a:bodyPr>
          <a:lstStyle/>
          <a:p>
            <a:pPr marL="0" lvl="0" indent="0" algn="l" rtl="0">
              <a:spcBef>
                <a:spcPts val="0"/>
              </a:spcBef>
              <a:spcAft>
                <a:spcPts val="0"/>
              </a:spcAft>
              <a:buNone/>
            </a:pPr>
            <a:r>
              <a:rPr lang="en-US"/>
              <a:t>All Children - All Families Agency Training Series</a:t>
            </a:r>
            <a:endParaRPr/>
          </a:p>
        </p:txBody>
      </p:sp>
      <p:sp>
        <p:nvSpPr>
          <p:cNvPr id="678" name="Google Shape;678;p26:notes"/>
          <p:cNvSpPr txBox="1">
            <a:spLocks noGrp="1"/>
          </p:cNvSpPr>
          <p:nvPr>
            <p:ph type="hdr" idx="3"/>
          </p:nvPr>
        </p:nvSpPr>
        <p:spPr>
          <a:xfrm>
            <a:off x="0" y="0"/>
            <a:ext cx="3169920" cy="481727"/>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679" name="Google Shape;679;p26:notes"/>
          <p:cNvSpPr txBox="1">
            <a:spLocks noGrp="1"/>
          </p:cNvSpPr>
          <p:nvPr>
            <p:ph type="dt" idx="10"/>
          </p:nvPr>
        </p:nvSpPr>
        <p:spPr>
          <a:xfrm>
            <a:off x="4143587" y="0"/>
            <a:ext cx="3169920" cy="481727"/>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107" charset="-128"/>
              </a:defRPr>
            </a:lvl1pPr>
            <a:lvl2pPr marL="742883" indent="-285724">
              <a:defRPr>
                <a:solidFill>
                  <a:schemeClr val="tx1"/>
                </a:solidFill>
                <a:latin typeface="Arial" charset="0"/>
                <a:ea typeface="ＭＳ Ｐゴシック" pitchFamily="-107" charset="-128"/>
              </a:defRPr>
            </a:lvl2pPr>
            <a:lvl3pPr marL="1142898" indent="-228580">
              <a:defRPr>
                <a:solidFill>
                  <a:schemeClr val="tx1"/>
                </a:solidFill>
                <a:latin typeface="Arial" charset="0"/>
                <a:ea typeface="ＭＳ Ｐゴシック" pitchFamily="-107" charset="-128"/>
              </a:defRPr>
            </a:lvl3pPr>
            <a:lvl4pPr marL="1600057" indent="-228580">
              <a:defRPr>
                <a:solidFill>
                  <a:schemeClr val="tx1"/>
                </a:solidFill>
                <a:latin typeface="Arial" charset="0"/>
                <a:ea typeface="ＭＳ Ｐゴシック" pitchFamily="-107" charset="-128"/>
              </a:defRPr>
            </a:lvl4pPr>
            <a:lvl5pPr marL="2057217" indent="-228580">
              <a:defRPr>
                <a:solidFill>
                  <a:schemeClr val="tx1"/>
                </a:solidFill>
                <a:latin typeface="Arial" charset="0"/>
                <a:ea typeface="ＭＳ Ｐゴシック" pitchFamily="-107" charset="-128"/>
              </a:defRPr>
            </a:lvl5pPr>
            <a:lvl6pPr marL="2514376" indent="-228580" eaLnBrk="0" fontAlgn="base" hangingPunct="0">
              <a:spcBef>
                <a:spcPct val="0"/>
              </a:spcBef>
              <a:spcAft>
                <a:spcPct val="0"/>
              </a:spcAft>
              <a:defRPr>
                <a:solidFill>
                  <a:schemeClr val="tx1"/>
                </a:solidFill>
                <a:latin typeface="Arial" charset="0"/>
                <a:ea typeface="ＭＳ Ｐゴシック" pitchFamily="-107" charset="-128"/>
              </a:defRPr>
            </a:lvl6pPr>
            <a:lvl7pPr marL="2971535" indent="-228580" eaLnBrk="0" fontAlgn="base" hangingPunct="0">
              <a:spcBef>
                <a:spcPct val="0"/>
              </a:spcBef>
              <a:spcAft>
                <a:spcPct val="0"/>
              </a:spcAft>
              <a:defRPr>
                <a:solidFill>
                  <a:schemeClr val="tx1"/>
                </a:solidFill>
                <a:latin typeface="Arial" charset="0"/>
                <a:ea typeface="ＭＳ Ｐゴシック" pitchFamily="-107" charset="-128"/>
              </a:defRPr>
            </a:lvl7pPr>
            <a:lvl8pPr marL="3428695" indent="-228580" eaLnBrk="0" fontAlgn="base" hangingPunct="0">
              <a:spcBef>
                <a:spcPct val="0"/>
              </a:spcBef>
              <a:spcAft>
                <a:spcPct val="0"/>
              </a:spcAft>
              <a:defRPr>
                <a:solidFill>
                  <a:schemeClr val="tx1"/>
                </a:solidFill>
                <a:latin typeface="Arial" charset="0"/>
                <a:ea typeface="ＭＳ Ｐゴシック" pitchFamily="-107" charset="-128"/>
              </a:defRPr>
            </a:lvl8pPr>
            <a:lvl9pPr marL="3885854" indent="-228580" eaLnBrk="0" fontAlgn="base" hangingPunct="0">
              <a:spcBef>
                <a:spcPct val="0"/>
              </a:spcBef>
              <a:spcAft>
                <a:spcPct val="0"/>
              </a:spcAft>
              <a:defRPr>
                <a:solidFill>
                  <a:schemeClr val="tx1"/>
                </a:solidFill>
                <a:latin typeface="Arial" charset="0"/>
                <a:ea typeface="ＭＳ Ｐゴシック" pitchFamily="-107" charset="-128"/>
              </a:defRPr>
            </a:lvl9pPr>
          </a:lstStyle>
          <a:p>
            <a:fld id="{877F5D27-A5DE-4456-8DB3-66642C4B58DF}" type="slidenum">
              <a:rPr lang="en-US" altLang="en-US"/>
              <a:pPr/>
              <a:t>43</a:t>
            </a:fld>
            <a:endParaRPr lang="en-US" altLang="en-US"/>
          </a:p>
        </p:txBody>
      </p:sp>
      <p:sp>
        <p:nvSpPr>
          <p:cNvPr id="9318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nchor="b"/>
          <a:lstStyle>
            <a:lvl1pPr>
              <a:defRPr>
                <a:solidFill>
                  <a:schemeClr val="tx1"/>
                </a:solidFill>
                <a:latin typeface="Arial" charset="0"/>
                <a:ea typeface="ＭＳ Ｐゴシック" pitchFamily="-107" charset="-128"/>
              </a:defRPr>
            </a:lvl1pPr>
            <a:lvl2pPr marL="742950" indent="-285750">
              <a:defRPr>
                <a:solidFill>
                  <a:schemeClr val="tx1"/>
                </a:solidFill>
                <a:latin typeface="Arial" charset="0"/>
                <a:ea typeface="ＭＳ Ｐゴシック" pitchFamily="-107" charset="-128"/>
              </a:defRPr>
            </a:lvl2pPr>
            <a:lvl3pPr marL="1143000" indent="-228600">
              <a:defRPr>
                <a:solidFill>
                  <a:schemeClr val="tx1"/>
                </a:solidFill>
                <a:latin typeface="Arial" charset="0"/>
                <a:ea typeface="ＭＳ Ｐゴシック" pitchFamily="-107" charset="-128"/>
              </a:defRPr>
            </a:lvl3pPr>
            <a:lvl4pPr marL="1600200" indent="-228600">
              <a:defRPr>
                <a:solidFill>
                  <a:schemeClr val="tx1"/>
                </a:solidFill>
                <a:latin typeface="Arial" charset="0"/>
                <a:ea typeface="ＭＳ Ｐゴシック" pitchFamily="-107" charset="-128"/>
              </a:defRPr>
            </a:lvl4pPr>
            <a:lvl5pPr marL="2057400" indent="-228600">
              <a:defRPr>
                <a:solidFill>
                  <a:schemeClr val="tx1"/>
                </a:solidFill>
                <a:latin typeface="Arial" charset="0"/>
                <a:ea typeface="ＭＳ Ｐゴシック" pitchFamily="-107"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07"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07"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07"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07" charset="-128"/>
              </a:defRPr>
            </a:lvl9pPr>
          </a:lstStyle>
          <a:p>
            <a:pPr algn="r"/>
            <a:fld id="{E7F53394-0188-416B-A7E3-891A0C279219}" type="slidenum">
              <a:rPr lang="en-US" altLang="en-US" sz="1200"/>
              <a:pPr algn="r"/>
              <a:t>43</a:t>
            </a:fld>
            <a:endParaRPr lang="en-US" altLang="en-US" sz="1200"/>
          </a:p>
        </p:txBody>
      </p:sp>
      <p:sp>
        <p:nvSpPr>
          <p:cNvPr id="93188" name="Rectangle 2"/>
          <p:cNvSpPr>
            <a:spLocks noGrp="1" noRot="1" noChangeAspect="1" noChangeArrowheads="1" noTextEdit="1"/>
          </p:cNvSpPr>
          <p:nvPr>
            <p:ph type="sldImg"/>
          </p:nvPr>
        </p:nvSpPr>
        <p:spPr>
          <a:xfrm>
            <a:off x="717550" y="1162050"/>
            <a:ext cx="5575300" cy="3136900"/>
          </a:xfrm>
          <a:ln/>
        </p:spPr>
      </p:sp>
      <p:sp>
        <p:nvSpPr>
          <p:cNvPr id="93189"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lstStyle/>
          <a:p>
            <a:pPr eaLnBrk="1" hangingPunct="1"/>
            <a:endParaRPr lang="en-US" altLang="en-US">
              <a:ea typeface="ＭＳ Ｐゴシック" pitchFamily="-107" charset="-128"/>
            </a:endParaRPr>
          </a:p>
        </p:txBody>
      </p:sp>
      <p:sp>
        <p:nvSpPr>
          <p:cNvPr id="2" name="Date Placeholder 1"/>
          <p:cNvSpPr>
            <a:spLocks noGrp="1"/>
          </p:cNvSpPr>
          <p:nvPr>
            <p:ph type="dt" idx="10"/>
          </p:nvPr>
        </p:nvSpPr>
        <p:spPr/>
        <p:txBody>
          <a:bodyPr/>
          <a:lstStyle/>
          <a:p>
            <a:fld id="{81AC692A-29AC-4F01-8728-D841C2F0EBBC}" type="datetime1">
              <a:rPr lang="en-US" smtClean="0"/>
              <a:pPr/>
              <a:t>7/23/2024</a:t>
            </a:fld>
            <a:endParaRPr lang="en-US"/>
          </a:p>
        </p:txBody>
      </p:sp>
      <p:sp>
        <p:nvSpPr>
          <p:cNvPr id="3" name="Footer Placeholder 2"/>
          <p:cNvSpPr>
            <a:spLocks noGrp="1"/>
          </p:cNvSpPr>
          <p:nvPr>
            <p:ph type="ftr" sz="quarter" idx="11"/>
          </p:nvPr>
        </p:nvSpPr>
        <p:spPr/>
        <p:txBody>
          <a:bodyPr/>
          <a:lstStyle/>
          <a:p>
            <a:r>
              <a:rPr lang="en-US"/>
              <a:t>All Children - All Families Agency Training Series</a:t>
            </a:r>
          </a:p>
        </p:txBody>
      </p:sp>
      <p:sp>
        <p:nvSpPr>
          <p:cNvPr id="4" name="Header Placeholder 3"/>
          <p:cNvSpPr>
            <a:spLocks noGrp="1"/>
          </p:cNvSpPr>
          <p:nvPr>
            <p:ph type="hdr" sz="quarter" idx="12"/>
          </p:nvPr>
        </p:nvSpPr>
        <p:spPr/>
        <p:txBody>
          <a:bodyPr/>
          <a:lstStyle/>
          <a:p>
            <a:r>
              <a:rPr lang="en-US"/>
              <a:t>Foundational LGBTQ Competency</a:t>
            </a:r>
          </a:p>
        </p:txBody>
      </p:sp>
    </p:spTree>
    <p:extLst>
      <p:ext uri="{BB962C8B-B14F-4D97-AF65-F5344CB8AC3E}">
        <p14:creationId xmlns:p14="http://schemas.microsoft.com/office/powerpoint/2010/main" val="2667958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p>
        </p:txBody>
      </p:sp>
      <p:sp>
        <p:nvSpPr>
          <p:cNvPr id="4" name="Slide Number Placeholder 3"/>
          <p:cNvSpPr>
            <a:spLocks noGrp="1"/>
          </p:cNvSpPr>
          <p:nvPr>
            <p:ph type="sldNum" sz="quarter" idx="5"/>
          </p:nvPr>
        </p:nvSpPr>
        <p:spPr/>
        <p:txBody>
          <a:bodyPr/>
          <a:lstStyle/>
          <a:p>
            <a:fld id="{F93199CD-3E1B-4AE6-990F-76F925F5EA9F}" type="slidenum">
              <a:rPr lang="en-US" smtClean="0"/>
              <a:t>5</a:t>
            </a:fld>
            <a:endParaRPr lang="en-US"/>
          </a:p>
        </p:txBody>
      </p:sp>
    </p:spTree>
    <p:extLst>
      <p:ext uri="{BB962C8B-B14F-4D97-AF65-F5344CB8AC3E}">
        <p14:creationId xmlns:p14="http://schemas.microsoft.com/office/powerpoint/2010/main" val="27362483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107" charset="-128"/>
              </a:defRPr>
            </a:lvl1pPr>
            <a:lvl2pPr marL="742883" indent="-285724">
              <a:defRPr>
                <a:solidFill>
                  <a:schemeClr val="tx1"/>
                </a:solidFill>
                <a:latin typeface="Arial" charset="0"/>
                <a:ea typeface="ＭＳ Ｐゴシック" pitchFamily="-107" charset="-128"/>
              </a:defRPr>
            </a:lvl2pPr>
            <a:lvl3pPr marL="1142898" indent="-228580">
              <a:defRPr>
                <a:solidFill>
                  <a:schemeClr val="tx1"/>
                </a:solidFill>
                <a:latin typeface="Arial" charset="0"/>
                <a:ea typeface="ＭＳ Ｐゴシック" pitchFamily="-107" charset="-128"/>
              </a:defRPr>
            </a:lvl3pPr>
            <a:lvl4pPr marL="1600057" indent="-228580">
              <a:defRPr>
                <a:solidFill>
                  <a:schemeClr val="tx1"/>
                </a:solidFill>
                <a:latin typeface="Arial" charset="0"/>
                <a:ea typeface="ＭＳ Ｐゴシック" pitchFamily="-107" charset="-128"/>
              </a:defRPr>
            </a:lvl4pPr>
            <a:lvl5pPr marL="2057217" indent="-228580">
              <a:defRPr>
                <a:solidFill>
                  <a:schemeClr val="tx1"/>
                </a:solidFill>
                <a:latin typeface="Arial" charset="0"/>
                <a:ea typeface="ＭＳ Ｐゴシック" pitchFamily="-107" charset="-128"/>
              </a:defRPr>
            </a:lvl5pPr>
            <a:lvl6pPr marL="2514376" indent="-228580" eaLnBrk="0" fontAlgn="base" hangingPunct="0">
              <a:spcBef>
                <a:spcPct val="0"/>
              </a:spcBef>
              <a:spcAft>
                <a:spcPct val="0"/>
              </a:spcAft>
              <a:defRPr>
                <a:solidFill>
                  <a:schemeClr val="tx1"/>
                </a:solidFill>
                <a:latin typeface="Arial" charset="0"/>
                <a:ea typeface="ＭＳ Ｐゴシック" pitchFamily="-107" charset="-128"/>
              </a:defRPr>
            </a:lvl6pPr>
            <a:lvl7pPr marL="2971535" indent="-228580" eaLnBrk="0" fontAlgn="base" hangingPunct="0">
              <a:spcBef>
                <a:spcPct val="0"/>
              </a:spcBef>
              <a:spcAft>
                <a:spcPct val="0"/>
              </a:spcAft>
              <a:defRPr>
                <a:solidFill>
                  <a:schemeClr val="tx1"/>
                </a:solidFill>
                <a:latin typeface="Arial" charset="0"/>
                <a:ea typeface="ＭＳ Ｐゴシック" pitchFamily="-107" charset="-128"/>
              </a:defRPr>
            </a:lvl7pPr>
            <a:lvl8pPr marL="3428695" indent="-228580" eaLnBrk="0" fontAlgn="base" hangingPunct="0">
              <a:spcBef>
                <a:spcPct val="0"/>
              </a:spcBef>
              <a:spcAft>
                <a:spcPct val="0"/>
              </a:spcAft>
              <a:defRPr>
                <a:solidFill>
                  <a:schemeClr val="tx1"/>
                </a:solidFill>
                <a:latin typeface="Arial" charset="0"/>
                <a:ea typeface="ＭＳ Ｐゴシック" pitchFamily="-107" charset="-128"/>
              </a:defRPr>
            </a:lvl8pPr>
            <a:lvl9pPr marL="3885854" indent="-228580" eaLnBrk="0" fontAlgn="base" hangingPunct="0">
              <a:spcBef>
                <a:spcPct val="0"/>
              </a:spcBef>
              <a:spcAft>
                <a:spcPct val="0"/>
              </a:spcAft>
              <a:defRPr>
                <a:solidFill>
                  <a:schemeClr val="tx1"/>
                </a:solidFill>
                <a:latin typeface="Arial" charset="0"/>
                <a:ea typeface="ＭＳ Ｐゴシック" pitchFamily="-107" charset="-128"/>
              </a:defRPr>
            </a:lvl9pPr>
          </a:lstStyle>
          <a:p>
            <a:fld id="{877F5D27-A5DE-4456-8DB3-66642C4B58DF}" type="slidenum">
              <a:rPr lang="en-US" altLang="en-US"/>
              <a:pPr/>
              <a:t>44</a:t>
            </a:fld>
            <a:endParaRPr lang="en-US" altLang="en-US"/>
          </a:p>
        </p:txBody>
      </p:sp>
      <p:sp>
        <p:nvSpPr>
          <p:cNvPr id="9318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nchor="b"/>
          <a:lstStyle>
            <a:lvl1pPr>
              <a:defRPr>
                <a:solidFill>
                  <a:schemeClr val="tx1"/>
                </a:solidFill>
                <a:latin typeface="Arial" charset="0"/>
                <a:ea typeface="ＭＳ Ｐゴシック" pitchFamily="-107" charset="-128"/>
              </a:defRPr>
            </a:lvl1pPr>
            <a:lvl2pPr marL="742950" indent="-285750">
              <a:defRPr>
                <a:solidFill>
                  <a:schemeClr val="tx1"/>
                </a:solidFill>
                <a:latin typeface="Arial" charset="0"/>
                <a:ea typeface="ＭＳ Ｐゴシック" pitchFamily="-107" charset="-128"/>
              </a:defRPr>
            </a:lvl2pPr>
            <a:lvl3pPr marL="1143000" indent="-228600">
              <a:defRPr>
                <a:solidFill>
                  <a:schemeClr val="tx1"/>
                </a:solidFill>
                <a:latin typeface="Arial" charset="0"/>
                <a:ea typeface="ＭＳ Ｐゴシック" pitchFamily="-107" charset="-128"/>
              </a:defRPr>
            </a:lvl3pPr>
            <a:lvl4pPr marL="1600200" indent="-228600">
              <a:defRPr>
                <a:solidFill>
                  <a:schemeClr val="tx1"/>
                </a:solidFill>
                <a:latin typeface="Arial" charset="0"/>
                <a:ea typeface="ＭＳ Ｐゴシック" pitchFamily="-107" charset="-128"/>
              </a:defRPr>
            </a:lvl4pPr>
            <a:lvl5pPr marL="2057400" indent="-228600">
              <a:defRPr>
                <a:solidFill>
                  <a:schemeClr val="tx1"/>
                </a:solidFill>
                <a:latin typeface="Arial" charset="0"/>
                <a:ea typeface="ＭＳ Ｐゴシック" pitchFamily="-107"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07"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07"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07"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07" charset="-128"/>
              </a:defRPr>
            </a:lvl9pPr>
          </a:lstStyle>
          <a:p>
            <a:pPr algn="r"/>
            <a:fld id="{E7F53394-0188-416B-A7E3-891A0C279219}" type="slidenum">
              <a:rPr lang="en-US" altLang="en-US" sz="1200"/>
              <a:pPr algn="r"/>
              <a:t>44</a:t>
            </a:fld>
            <a:endParaRPr lang="en-US" altLang="en-US" sz="1200"/>
          </a:p>
        </p:txBody>
      </p:sp>
      <p:sp>
        <p:nvSpPr>
          <p:cNvPr id="93188" name="Rectangle 2"/>
          <p:cNvSpPr>
            <a:spLocks noGrp="1" noRot="1" noChangeAspect="1" noChangeArrowheads="1" noTextEdit="1"/>
          </p:cNvSpPr>
          <p:nvPr>
            <p:ph type="sldImg"/>
          </p:nvPr>
        </p:nvSpPr>
        <p:spPr>
          <a:xfrm>
            <a:off x="717550" y="1162050"/>
            <a:ext cx="5575300" cy="3136900"/>
          </a:xfrm>
          <a:ln/>
        </p:spPr>
      </p:sp>
      <p:sp>
        <p:nvSpPr>
          <p:cNvPr id="93189"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lstStyle/>
          <a:p>
            <a:pPr eaLnBrk="1" hangingPunct="1"/>
            <a:endParaRPr lang="en-US" altLang="en-US">
              <a:ea typeface="ＭＳ Ｐゴシック" pitchFamily="-107" charset="-128"/>
            </a:endParaRPr>
          </a:p>
        </p:txBody>
      </p:sp>
      <p:sp>
        <p:nvSpPr>
          <p:cNvPr id="2" name="Date Placeholder 1"/>
          <p:cNvSpPr>
            <a:spLocks noGrp="1"/>
          </p:cNvSpPr>
          <p:nvPr>
            <p:ph type="dt" idx="10"/>
          </p:nvPr>
        </p:nvSpPr>
        <p:spPr/>
        <p:txBody>
          <a:bodyPr/>
          <a:lstStyle/>
          <a:p>
            <a:fld id="{81AC692A-29AC-4F01-8728-D841C2F0EBBC}" type="datetime1">
              <a:rPr lang="en-US" smtClean="0"/>
              <a:pPr/>
              <a:t>7/23/2024</a:t>
            </a:fld>
            <a:endParaRPr lang="en-US"/>
          </a:p>
        </p:txBody>
      </p:sp>
      <p:sp>
        <p:nvSpPr>
          <p:cNvPr id="3" name="Footer Placeholder 2"/>
          <p:cNvSpPr>
            <a:spLocks noGrp="1"/>
          </p:cNvSpPr>
          <p:nvPr>
            <p:ph type="ftr" sz="quarter" idx="11"/>
          </p:nvPr>
        </p:nvSpPr>
        <p:spPr/>
        <p:txBody>
          <a:bodyPr/>
          <a:lstStyle/>
          <a:p>
            <a:r>
              <a:rPr lang="en-US"/>
              <a:t>All Children - All Families Agency Training Series</a:t>
            </a:r>
          </a:p>
        </p:txBody>
      </p:sp>
      <p:sp>
        <p:nvSpPr>
          <p:cNvPr id="4" name="Header Placeholder 3"/>
          <p:cNvSpPr>
            <a:spLocks noGrp="1"/>
          </p:cNvSpPr>
          <p:nvPr>
            <p:ph type="hdr" sz="quarter" idx="12"/>
          </p:nvPr>
        </p:nvSpPr>
        <p:spPr/>
        <p:txBody>
          <a:bodyPr/>
          <a:lstStyle/>
          <a:p>
            <a:r>
              <a:rPr lang="en-US"/>
              <a:t>Foundational LGBTQ Competency</a:t>
            </a:r>
          </a:p>
        </p:txBody>
      </p:sp>
    </p:spTree>
    <p:extLst>
      <p:ext uri="{BB962C8B-B14F-4D97-AF65-F5344CB8AC3E}">
        <p14:creationId xmlns:p14="http://schemas.microsoft.com/office/powerpoint/2010/main" val="34210916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107" charset="-128"/>
              </a:defRPr>
            </a:lvl1pPr>
            <a:lvl2pPr marL="742883" indent="-285724">
              <a:defRPr>
                <a:solidFill>
                  <a:schemeClr val="tx1"/>
                </a:solidFill>
                <a:latin typeface="Arial" charset="0"/>
                <a:ea typeface="ＭＳ Ｐゴシック" pitchFamily="-107" charset="-128"/>
              </a:defRPr>
            </a:lvl2pPr>
            <a:lvl3pPr marL="1142898" indent="-228580">
              <a:defRPr>
                <a:solidFill>
                  <a:schemeClr val="tx1"/>
                </a:solidFill>
                <a:latin typeface="Arial" charset="0"/>
                <a:ea typeface="ＭＳ Ｐゴシック" pitchFamily="-107" charset="-128"/>
              </a:defRPr>
            </a:lvl3pPr>
            <a:lvl4pPr marL="1600057" indent="-228580">
              <a:defRPr>
                <a:solidFill>
                  <a:schemeClr val="tx1"/>
                </a:solidFill>
                <a:latin typeface="Arial" charset="0"/>
                <a:ea typeface="ＭＳ Ｐゴシック" pitchFamily="-107" charset="-128"/>
              </a:defRPr>
            </a:lvl4pPr>
            <a:lvl5pPr marL="2057217" indent="-228580">
              <a:defRPr>
                <a:solidFill>
                  <a:schemeClr val="tx1"/>
                </a:solidFill>
                <a:latin typeface="Arial" charset="0"/>
                <a:ea typeface="ＭＳ Ｐゴシック" pitchFamily="-107" charset="-128"/>
              </a:defRPr>
            </a:lvl5pPr>
            <a:lvl6pPr marL="2514376" indent="-228580" eaLnBrk="0" fontAlgn="base" hangingPunct="0">
              <a:spcBef>
                <a:spcPct val="0"/>
              </a:spcBef>
              <a:spcAft>
                <a:spcPct val="0"/>
              </a:spcAft>
              <a:defRPr>
                <a:solidFill>
                  <a:schemeClr val="tx1"/>
                </a:solidFill>
                <a:latin typeface="Arial" charset="0"/>
                <a:ea typeface="ＭＳ Ｐゴシック" pitchFamily="-107" charset="-128"/>
              </a:defRPr>
            </a:lvl6pPr>
            <a:lvl7pPr marL="2971535" indent="-228580" eaLnBrk="0" fontAlgn="base" hangingPunct="0">
              <a:spcBef>
                <a:spcPct val="0"/>
              </a:spcBef>
              <a:spcAft>
                <a:spcPct val="0"/>
              </a:spcAft>
              <a:defRPr>
                <a:solidFill>
                  <a:schemeClr val="tx1"/>
                </a:solidFill>
                <a:latin typeface="Arial" charset="0"/>
                <a:ea typeface="ＭＳ Ｐゴシック" pitchFamily="-107" charset="-128"/>
              </a:defRPr>
            </a:lvl7pPr>
            <a:lvl8pPr marL="3428695" indent="-228580" eaLnBrk="0" fontAlgn="base" hangingPunct="0">
              <a:spcBef>
                <a:spcPct val="0"/>
              </a:spcBef>
              <a:spcAft>
                <a:spcPct val="0"/>
              </a:spcAft>
              <a:defRPr>
                <a:solidFill>
                  <a:schemeClr val="tx1"/>
                </a:solidFill>
                <a:latin typeface="Arial" charset="0"/>
                <a:ea typeface="ＭＳ Ｐゴシック" pitchFamily="-107" charset="-128"/>
              </a:defRPr>
            </a:lvl8pPr>
            <a:lvl9pPr marL="3885854" indent="-228580" eaLnBrk="0" fontAlgn="base" hangingPunct="0">
              <a:spcBef>
                <a:spcPct val="0"/>
              </a:spcBef>
              <a:spcAft>
                <a:spcPct val="0"/>
              </a:spcAft>
              <a:defRPr>
                <a:solidFill>
                  <a:schemeClr val="tx1"/>
                </a:solidFill>
                <a:latin typeface="Arial" charset="0"/>
                <a:ea typeface="ＭＳ Ｐゴシック" pitchFamily="-107" charset="-128"/>
              </a:defRPr>
            </a:lvl9pPr>
          </a:lstStyle>
          <a:p>
            <a:fld id="{877F5D27-A5DE-4456-8DB3-66642C4B58DF}" type="slidenum">
              <a:rPr lang="en-US" altLang="en-US"/>
              <a:pPr/>
              <a:t>45</a:t>
            </a:fld>
            <a:endParaRPr lang="en-US" altLang="en-US"/>
          </a:p>
        </p:txBody>
      </p:sp>
      <p:sp>
        <p:nvSpPr>
          <p:cNvPr id="9318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nchor="b"/>
          <a:lstStyle>
            <a:lvl1pPr>
              <a:defRPr>
                <a:solidFill>
                  <a:schemeClr val="tx1"/>
                </a:solidFill>
                <a:latin typeface="Arial" charset="0"/>
                <a:ea typeface="ＭＳ Ｐゴシック" pitchFamily="-107" charset="-128"/>
              </a:defRPr>
            </a:lvl1pPr>
            <a:lvl2pPr marL="742950" indent="-285750">
              <a:defRPr>
                <a:solidFill>
                  <a:schemeClr val="tx1"/>
                </a:solidFill>
                <a:latin typeface="Arial" charset="0"/>
                <a:ea typeface="ＭＳ Ｐゴシック" pitchFamily="-107" charset="-128"/>
              </a:defRPr>
            </a:lvl2pPr>
            <a:lvl3pPr marL="1143000" indent="-228600">
              <a:defRPr>
                <a:solidFill>
                  <a:schemeClr val="tx1"/>
                </a:solidFill>
                <a:latin typeface="Arial" charset="0"/>
                <a:ea typeface="ＭＳ Ｐゴシック" pitchFamily="-107" charset="-128"/>
              </a:defRPr>
            </a:lvl3pPr>
            <a:lvl4pPr marL="1600200" indent="-228600">
              <a:defRPr>
                <a:solidFill>
                  <a:schemeClr val="tx1"/>
                </a:solidFill>
                <a:latin typeface="Arial" charset="0"/>
                <a:ea typeface="ＭＳ Ｐゴシック" pitchFamily="-107" charset="-128"/>
              </a:defRPr>
            </a:lvl4pPr>
            <a:lvl5pPr marL="2057400" indent="-228600">
              <a:defRPr>
                <a:solidFill>
                  <a:schemeClr val="tx1"/>
                </a:solidFill>
                <a:latin typeface="Arial" charset="0"/>
                <a:ea typeface="ＭＳ Ｐゴシック" pitchFamily="-107"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07"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07"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07"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07" charset="-128"/>
              </a:defRPr>
            </a:lvl9pPr>
          </a:lstStyle>
          <a:p>
            <a:pPr algn="r"/>
            <a:fld id="{E7F53394-0188-416B-A7E3-891A0C279219}" type="slidenum">
              <a:rPr lang="en-US" altLang="en-US" sz="1200"/>
              <a:pPr algn="r"/>
              <a:t>45</a:t>
            </a:fld>
            <a:endParaRPr lang="en-US" altLang="en-US" sz="1200"/>
          </a:p>
        </p:txBody>
      </p:sp>
      <p:sp>
        <p:nvSpPr>
          <p:cNvPr id="93188" name="Rectangle 2"/>
          <p:cNvSpPr>
            <a:spLocks noGrp="1" noRot="1" noChangeAspect="1" noChangeArrowheads="1" noTextEdit="1"/>
          </p:cNvSpPr>
          <p:nvPr>
            <p:ph type="sldImg"/>
          </p:nvPr>
        </p:nvSpPr>
        <p:spPr>
          <a:xfrm>
            <a:off x="717550" y="1162050"/>
            <a:ext cx="5575300" cy="3136900"/>
          </a:xfrm>
          <a:ln/>
        </p:spPr>
      </p:sp>
      <p:sp>
        <p:nvSpPr>
          <p:cNvPr id="93189"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lstStyle/>
          <a:p>
            <a:pPr eaLnBrk="1" hangingPunct="1"/>
            <a:endParaRPr lang="en-US" altLang="en-US">
              <a:ea typeface="ＭＳ Ｐゴシック" pitchFamily="-107" charset="-128"/>
            </a:endParaRPr>
          </a:p>
        </p:txBody>
      </p:sp>
      <p:sp>
        <p:nvSpPr>
          <p:cNvPr id="2" name="Date Placeholder 1"/>
          <p:cNvSpPr>
            <a:spLocks noGrp="1"/>
          </p:cNvSpPr>
          <p:nvPr>
            <p:ph type="dt" idx="10"/>
          </p:nvPr>
        </p:nvSpPr>
        <p:spPr/>
        <p:txBody>
          <a:bodyPr/>
          <a:lstStyle/>
          <a:p>
            <a:fld id="{81AC692A-29AC-4F01-8728-D841C2F0EBBC}" type="datetime1">
              <a:rPr lang="en-US" smtClean="0"/>
              <a:pPr/>
              <a:t>7/23/2024</a:t>
            </a:fld>
            <a:endParaRPr lang="en-US"/>
          </a:p>
        </p:txBody>
      </p:sp>
      <p:sp>
        <p:nvSpPr>
          <p:cNvPr id="3" name="Footer Placeholder 2"/>
          <p:cNvSpPr>
            <a:spLocks noGrp="1"/>
          </p:cNvSpPr>
          <p:nvPr>
            <p:ph type="ftr" sz="quarter" idx="11"/>
          </p:nvPr>
        </p:nvSpPr>
        <p:spPr/>
        <p:txBody>
          <a:bodyPr/>
          <a:lstStyle/>
          <a:p>
            <a:r>
              <a:rPr lang="en-US"/>
              <a:t>All Children - All Families Agency Training Series</a:t>
            </a:r>
          </a:p>
        </p:txBody>
      </p:sp>
      <p:sp>
        <p:nvSpPr>
          <p:cNvPr id="4" name="Header Placeholder 3"/>
          <p:cNvSpPr>
            <a:spLocks noGrp="1"/>
          </p:cNvSpPr>
          <p:nvPr>
            <p:ph type="hdr" sz="quarter" idx="12"/>
          </p:nvPr>
        </p:nvSpPr>
        <p:spPr/>
        <p:txBody>
          <a:bodyPr/>
          <a:lstStyle/>
          <a:p>
            <a:r>
              <a:rPr lang="en-US"/>
              <a:t>Foundational LGBTQ Competency</a:t>
            </a:r>
          </a:p>
        </p:txBody>
      </p:sp>
    </p:spTree>
    <p:extLst>
      <p:ext uri="{BB962C8B-B14F-4D97-AF65-F5344CB8AC3E}">
        <p14:creationId xmlns:p14="http://schemas.microsoft.com/office/powerpoint/2010/main" val="13382434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p3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9" name="Google Shape;769;p33: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770" name="Google Shape;770;p33:notes"/>
          <p:cNvSpPr txBox="1">
            <a:spLocks noGrp="1"/>
          </p:cNvSpPr>
          <p:nvPr>
            <p:ph type="ftr" idx="11"/>
          </p:nvPr>
        </p:nvSpPr>
        <p:spPr>
          <a:xfrm>
            <a:off x="0" y="9119476"/>
            <a:ext cx="3169920" cy="481726"/>
          </a:xfrm>
          <a:prstGeom prst="rect">
            <a:avLst/>
          </a:prstGeom>
          <a:noFill/>
          <a:ln>
            <a:noFill/>
          </a:ln>
        </p:spPr>
        <p:txBody>
          <a:bodyPr spcFirstLastPara="1" wrap="square" lIns="96650" tIns="48325" rIns="96650" bIns="48325" anchor="b" anchorCtr="0">
            <a:noAutofit/>
          </a:bodyPr>
          <a:lstStyle/>
          <a:p>
            <a:pPr marL="0" lvl="0" indent="0" algn="l" rtl="0">
              <a:spcBef>
                <a:spcPts val="0"/>
              </a:spcBef>
              <a:spcAft>
                <a:spcPts val="0"/>
              </a:spcAft>
              <a:buNone/>
            </a:pPr>
            <a:r>
              <a:rPr lang="en-US"/>
              <a:t>All Children - All Families Core Curriculum</a:t>
            </a:r>
            <a:endParaRPr/>
          </a:p>
        </p:txBody>
      </p:sp>
      <p:sp>
        <p:nvSpPr>
          <p:cNvPr id="771" name="Google Shape;771;p33:notes"/>
          <p:cNvSpPr txBox="1">
            <a:spLocks noGrp="1"/>
          </p:cNvSpPr>
          <p:nvPr>
            <p:ph type="sldNum" idx="12"/>
          </p:nvPr>
        </p:nvSpPr>
        <p:spPr>
          <a:xfrm>
            <a:off x="4143587" y="9119476"/>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46</a:t>
            </a:fld>
            <a:endParaRPr/>
          </a:p>
        </p:txBody>
      </p:sp>
      <p:sp>
        <p:nvSpPr>
          <p:cNvPr id="772" name="Google Shape;772;p33:notes"/>
          <p:cNvSpPr txBox="1">
            <a:spLocks noGrp="1"/>
          </p:cNvSpPr>
          <p:nvPr>
            <p:ph type="hdr" idx="3"/>
          </p:nvPr>
        </p:nvSpPr>
        <p:spPr>
          <a:xfrm>
            <a:off x="0" y="0"/>
            <a:ext cx="3169920" cy="481727"/>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a:t>Introduction to LGBTQ Inclusion</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p3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0" name="Google Shape;780;p34: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781" name="Google Shape;781;p34:notes"/>
          <p:cNvSpPr txBox="1">
            <a:spLocks noGrp="1"/>
          </p:cNvSpPr>
          <p:nvPr>
            <p:ph type="ftr" idx="11"/>
          </p:nvPr>
        </p:nvSpPr>
        <p:spPr>
          <a:xfrm>
            <a:off x="0" y="9119476"/>
            <a:ext cx="3169920" cy="481726"/>
          </a:xfrm>
          <a:prstGeom prst="rect">
            <a:avLst/>
          </a:prstGeom>
          <a:noFill/>
          <a:ln>
            <a:noFill/>
          </a:ln>
        </p:spPr>
        <p:txBody>
          <a:bodyPr spcFirstLastPara="1" wrap="square" lIns="96650" tIns="48325" rIns="96650" bIns="48325" anchor="b" anchorCtr="0">
            <a:noAutofit/>
          </a:bodyPr>
          <a:lstStyle/>
          <a:p>
            <a:pPr marL="0" lvl="0" indent="0" algn="l" rtl="0">
              <a:spcBef>
                <a:spcPts val="0"/>
              </a:spcBef>
              <a:spcAft>
                <a:spcPts val="0"/>
              </a:spcAft>
              <a:buNone/>
            </a:pPr>
            <a:r>
              <a:rPr lang="en-US"/>
              <a:t>All Children - All Families Core Curriculum</a:t>
            </a:r>
            <a:endParaRPr/>
          </a:p>
        </p:txBody>
      </p:sp>
      <p:sp>
        <p:nvSpPr>
          <p:cNvPr id="782" name="Google Shape;782;p34:notes"/>
          <p:cNvSpPr txBox="1">
            <a:spLocks noGrp="1"/>
          </p:cNvSpPr>
          <p:nvPr>
            <p:ph type="sldNum" idx="12"/>
          </p:nvPr>
        </p:nvSpPr>
        <p:spPr>
          <a:xfrm>
            <a:off x="4143587" y="9119476"/>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47</a:t>
            </a:fld>
            <a:endParaRPr/>
          </a:p>
        </p:txBody>
      </p:sp>
      <p:sp>
        <p:nvSpPr>
          <p:cNvPr id="783" name="Google Shape;783;p34:notes"/>
          <p:cNvSpPr txBox="1">
            <a:spLocks noGrp="1"/>
          </p:cNvSpPr>
          <p:nvPr>
            <p:ph type="hdr" idx="3"/>
          </p:nvPr>
        </p:nvSpPr>
        <p:spPr>
          <a:xfrm>
            <a:off x="0" y="0"/>
            <a:ext cx="3169920" cy="481727"/>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a:t>Introduction to LGBTQ Inclusion</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B56F1E-59EB-4D53-A31D-3CC0F15883F5}" type="slidenum">
              <a:rPr lang="en-US" smtClean="0"/>
              <a:pPr/>
              <a:t>48</a:t>
            </a:fld>
            <a:endParaRPr lang="en-US"/>
          </a:p>
        </p:txBody>
      </p:sp>
    </p:spTree>
    <p:extLst>
      <p:ext uri="{BB962C8B-B14F-4D97-AF65-F5344CB8AC3E}">
        <p14:creationId xmlns:p14="http://schemas.microsoft.com/office/powerpoint/2010/main" val="7056759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p19:notes"/>
          <p:cNvSpPr>
            <a:spLocks noGrp="1" noRot="1" noChangeAspect="1"/>
          </p:cNvSpPr>
          <p:nvPr>
            <p:ph type="sldImg" idx="2"/>
          </p:nvPr>
        </p:nvSpPr>
        <p:spPr>
          <a:xfrm>
            <a:off x="2443163" y="1166813"/>
            <a:ext cx="2111375" cy="118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1" name="Google Shape;491;p19: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492" name="Google Shape;492;p19:notes"/>
          <p:cNvSpPr txBox="1">
            <a:spLocks noGrp="1"/>
          </p:cNvSpPr>
          <p:nvPr>
            <p:ph type="ftr" idx="11"/>
          </p:nvPr>
        </p:nvSpPr>
        <p:spPr>
          <a:xfrm>
            <a:off x="0" y="9119476"/>
            <a:ext cx="3169920" cy="481726"/>
          </a:xfrm>
          <a:prstGeom prst="rect">
            <a:avLst/>
          </a:prstGeom>
          <a:noFill/>
          <a:ln>
            <a:noFill/>
          </a:ln>
        </p:spPr>
        <p:txBody>
          <a:bodyPr spcFirstLastPara="1" wrap="square" lIns="96650" tIns="48325" rIns="96650" bIns="48325" anchor="b" anchorCtr="0">
            <a:noAutofit/>
          </a:bodyPr>
          <a:lstStyle/>
          <a:p>
            <a:pPr marL="0" lvl="0" indent="0" algn="l" rtl="0">
              <a:spcBef>
                <a:spcPts val="0"/>
              </a:spcBef>
              <a:spcAft>
                <a:spcPts val="0"/>
              </a:spcAft>
              <a:buNone/>
            </a:pPr>
            <a:r>
              <a:rPr lang="en-US"/>
              <a:t>All Children - All Families Agency Training Series</a:t>
            </a:r>
            <a:endParaRPr/>
          </a:p>
        </p:txBody>
      </p:sp>
      <p:sp>
        <p:nvSpPr>
          <p:cNvPr id="493" name="Google Shape;493;p19:notes"/>
          <p:cNvSpPr txBox="1">
            <a:spLocks noGrp="1"/>
          </p:cNvSpPr>
          <p:nvPr>
            <p:ph type="sldNum" idx="12"/>
          </p:nvPr>
        </p:nvSpPr>
        <p:spPr>
          <a:xfrm>
            <a:off x="4143587" y="9119476"/>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49</a:t>
            </a:fld>
            <a:endParaRPr/>
          </a:p>
        </p:txBody>
      </p:sp>
      <p:sp>
        <p:nvSpPr>
          <p:cNvPr id="494" name="Google Shape;494;p19:notes"/>
          <p:cNvSpPr txBox="1">
            <a:spLocks noGrp="1"/>
          </p:cNvSpPr>
          <p:nvPr>
            <p:ph type="hdr" idx="3"/>
          </p:nvPr>
        </p:nvSpPr>
        <p:spPr>
          <a:xfrm>
            <a:off x="0" y="0"/>
            <a:ext cx="3169920" cy="481727"/>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495" name="Google Shape;495;p19:notes"/>
          <p:cNvSpPr txBox="1">
            <a:spLocks noGrp="1"/>
          </p:cNvSpPr>
          <p:nvPr>
            <p:ph type="dt" idx="10"/>
          </p:nvPr>
        </p:nvSpPr>
        <p:spPr>
          <a:xfrm>
            <a:off x="4143587" y="0"/>
            <a:ext cx="3169920" cy="481727"/>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a:p>
        </p:txBody>
      </p:sp>
    </p:spTree>
    <p:extLst>
      <p:ext uri="{BB962C8B-B14F-4D97-AF65-F5344CB8AC3E}">
        <p14:creationId xmlns:p14="http://schemas.microsoft.com/office/powerpoint/2010/main" val="5807689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p3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1" name="Google Shape;791;p35: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792" name="Google Shape;792;p35:notes"/>
          <p:cNvSpPr txBox="1">
            <a:spLocks noGrp="1"/>
          </p:cNvSpPr>
          <p:nvPr>
            <p:ph type="hdr" idx="3"/>
          </p:nvPr>
        </p:nvSpPr>
        <p:spPr>
          <a:xfrm>
            <a:off x="0" y="0"/>
            <a:ext cx="3169920" cy="481727"/>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a:t>Introduction to LGBTQ Inclusion</a:t>
            </a:r>
            <a:endParaRPr/>
          </a:p>
        </p:txBody>
      </p:sp>
      <p:sp>
        <p:nvSpPr>
          <p:cNvPr id="793" name="Google Shape;793;p35:notes"/>
          <p:cNvSpPr txBox="1">
            <a:spLocks noGrp="1"/>
          </p:cNvSpPr>
          <p:nvPr>
            <p:ph type="ftr" idx="11"/>
          </p:nvPr>
        </p:nvSpPr>
        <p:spPr>
          <a:xfrm>
            <a:off x="0" y="9119476"/>
            <a:ext cx="3169920" cy="481726"/>
          </a:xfrm>
          <a:prstGeom prst="rect">
            <a:avLst/>
          </a:prstGeom>
          <a:noFill/>
          <a:ln>
            <a:noFill/>
          </a:ln>
        </p:spPr>
        <p:txBody>
          <a:bodyPr spcFirstLastPara="1" wrap="square" lIns="96650" tIns="48325" rIns="96650" bIns="48325" anchor="b" anchorCtr="0">
            <a:noAutofit/>
          </a:bodyPr>
          <a:lstStyle/>
          <a:p>
            <a:pPr marL="0" lvl="0" indent="0" algn="l" rtl="0">
              <a:spcBef>
                <a:spcPts val="0"/>
              </a:spcBef>
              <a:spcAft>
                <a:spcPts val="0"/>
              </a:spcAft>
              <a:buNone/>
            </a:pPr>
            <a:r>
              <a:rPr lang="en-US"/>
              <a:t>All Children - All Families Core Curriculum</a:t>
            </a:r>
            <a:endParaRPr/>
          </a:p>
        </p:txBody>
      </p:sp>
      <p:sp>
        <p:nvSpPr>
          <p:cNvPr id="794" name="Google Shape;794;p35:notes"/>
          <p:cNvSpPr txBox="1">
            <a:spLocks noGrp="1"/>
          </p:cNvSpPr>
          <p:nvPr>
            <p:ph type="sldNum" idx="12"/>
          </p:nvPr>
        </p:nvSpPr>
        <p:spPr>
          <a:xfrm>
            <a:off x="4143587" y="9119476"/>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51</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8" name="Footer Placeholder 7"/>
          <p:cNvSpPr>
            <a:spLocks noGrp="1"/>
          </p:cNvSpPr>
          <p:nvPr>
            <p:ph type="ftr" sz="quarter" idx="10"/>
          </p:nvPr>
        </p:nvSpPr>
        <p:spPr/>
        <p:txBody>
          <a:bodyPr/>
          <a:lstStyle/>
          <a:p>
            <a:r>
              <a:rPr lang="en-US"/>
              <a:t>All Children - All Families Core Curriculum</a:t>
            </a:r>
          </a:p>
        </p:txBody>
      </p:sp>
      <p:sp>
        <p:nvSpPr>
          <p:cNvPr id="9" name="Slide Number Placeholder 8"/>
          <p:cNvSpPr>
            <a:spLocks noGrp="1"/>
          </p:cNvSpPr>
          <p:nvPr>
            <p:ph type="sldNum" sz="quarter" idx="11"/>
          </p:nvPr>
        </p:nvSpPr>
        <p:spPr/>
        <p:txBody>
          <a:bodyPr/>
          <a:lstStyle/>
          <a:p>
            <a:fld id="{7A73A8A0-1EBA-44CB-B843-4112F83F3173}" type="slidenum">
              <a:rPr lang="en-US" smtClean="0"/>
              <a:t>52</a:t>
            </a:fld>
            <a:endParaRPr lang="en-US"/>
          </a:p>
        </p:txBody>
      </p:sp>
      <p:sp>
        <p:nvSpPr>
          <p:cNvPr id="10" name="Header Placeholder 9"/>
          <p:cNvSpPr>
            <a:spLocks noGrp="1"/>
          </p:cNvSpPr>
          <p:nvPr>
            <p:ph type="hdr" sz="quarter" idx="12"/>
          </p:nvPr>
        </p:nvSpPr>
        <p:spPr/>
        <p:txBody>
          <a:bodyPr/>
          <a:lstStyle/>
          <a:p>
            <a:r>
              <a:rPr lang="en-US"/>
              <a:t>Best Practices for Serving LGBTQ+ Youth</a:t>
            </a:r>
          </a:p>
        </p:txBody>
      </p:sp>
    </p:spTree>
    <p:extLst>
      <p:ext uri="{BB962C8B-B14F-4D97-AF65-F5344CB8AC3E}">
        <p14:creationId xmlns:p14="http://schemas.microsoft.com/office/powerpoint/2010/main" val="40326980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8" name="Footer Placeholder 7"/>
          <p:cNvSpPr>
            <a:spLocks noGrp="1"/>
          </p:cNvSpPr>
          <p:nvPr>
            <p:ph type="ftr" sz="quarter" idx="10"/>
          </p:nvPr>
        </p:nvSpPr>
        <p:spPr/>
        <p:txBody>
          <a:bodyPr/>
          <a:lstStyle/>
          <a:p>
            <a:r>
              <a:rPr lang="en-US"/>
              <a:t>All Children - All Families Core Curriculum</a:t>
            </a:r>
          </a:p>
        </p:txBody>
      </p:sp>
      <p:sp>
        <p:nvSpPr>
          <p:cNvPr id="9" name="Slide Number Placeholder 8"/>
          <p:cNvSpPr>
            <a:spLocks noGrp="1"/>
          </p:cNvSpPr>
          <p:nvPr>
            <p:ph type="sldNum" sz="quarter" idx="11"/>
          </p:nvPr>
        </p:nvSpPr>
        <p:spPr/>
        <p:txBody>
          <a:bodyPr/>
          <a:lstStyle/>
          <a:p>
            <a:fld id="{7A73A8A0-1EBA-44CB-B843-4112F83F3173}" type="slidenum">
              <a:rPr lang="en-US" smtClean="0"/>
              <a:t>53</a:t>
            </a:fld>
            <a:endParaRPr lang="en-US"/>
          </a:p>
        </p:txBody>
      </p:sp>
      <p:sp>
        <p:nvSpPr>
          <p:cNvPr id="10" name="Header Placeholder 9"/>
          <p:cNvSpPr>
            <a:spLocks noGrp="1"/>
          </p:cNvSpPr>
          <p:nvPr>
            <p:ph type="hdr" sz="quarter" idx="12"/>
          </p:nvPr>
        </p:nvSpPr>
        <p:spPr/>
        <p:txBody>
          <a:bodyPr/>
          <a:lstStyle/>
          <a:p>
            <a:r>
              <a:rPr lang="en-US"/>
              <a:t>Best Practices for Serving LGBTQ+ Youth</a:t>
            </a:r>
          </a:p>
        </p:txBody>
      </p:sp>
    </p:spTree>
    <p:extLst>
      <p:ext uri="{BB962C8B-B14F-4D97-AF65-F5344CB8AC3E}">
        <p14:creationId xmlns:p14="http://schemas.microsoft.com/office/powerpoint/2010/main" val="12445805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54FFA4-ECCD-46D1-9A79-C33F12346D90}" type="slidenum">
              <a:rPr lang="en-US" smtClean="0"/>
              <a:t>55</a:t>
            </a:fld>
            <a:endParaRPr lang="en-US"/>
          </a:p>
        </p:txBody>
      </p:sp>
    </p:spTree>
    <p:extLst>
      <p:ext uri="{BB962C8B-B14F-4D97-AF65-F5344CB8AC3E}">
        <p14:creationId xmlns:p14="http://schemas.microsoft.com/office/powerpoint/2010/main" val="3979330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3199CD-3E1B-4AE6-990F-76F925F5EA9F}" type="slidenum">
              <a:rPr lang="en-US" smtClean="0"/>
              <a:t>6</a:t>
            </a:fld>
            <a:endParaRPr lang="en-US"/>
          </a:p>
        </p:txBody>
      </p:sp>
    </p:spTree>
    <p:extLst>
      <p:ext uri="{BB962C8B-B14F-4D97-AF65-F5344CB8AC3E}">
        <p14:creationId xmlns:p14="http://schemas.microsoft.com/office/powerpoint/2010/main" val="4012117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3199CD-3E1B-4AE6-990F-76F925F5EA9F}" type="slidenum">
              <a:rPr lang="en-US" smtClean="0"/>
              <a:t>56</a:t>
            </a:fld>
            <a:endParaRPr lang="en-US"/>
          </a:p>
        </p:txBody>
      </p:sp>
    </p:spTree>
    <p:extLst>
      <p:ext uri="{BB962C8B-B14F-4D97-AF65-F5344CB8AC3E}">
        <p14:creationId xmlns:p14="http://schemas.microsoft.com/office/powerpoint/2010/main" val="61785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p4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2" name="Google Shape;842;p40: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843" name="Google Shape;843;p40:notes"/>
          <p:cNvSpPr txBox="1">
            <a:spLocks noGrp="1"/>
          </p:cNvSpPr>
          <p:nvPr>
            <p:ph type="ftr" idx="11"/>
          </p:nvPr>
        </p:nvSpPr>
        <p:spPr>
          <a:xfrm>
            <a:off x="0" y="9119476"/>
            <a:ext cx="3169920" cy="481726"/>
          </a:xfrm>
          <a:prstGeom prst="rect">
            <a:avLst/>
          </a:prstGeom>
          <a:noFill/>
          <a:ln>
            <a:noFill/>
          </a:ln>
        </p:spPr>
        <p:txBody>
          <a:bodyPr spcFirstLastPara="1" wrap="square" lIns="96650" tIns="48325" rIns="96650" bIns="48325" anchor="b" anchorCtr="0">
            <a:noAutofit/>
          </a:bodyPr>
          <a:lstStyle/>
          <a:p>
            <a:pPr marL="0" lvl="0" indent="0" algn="l" rtl="0">
              <a:spcBef>
                <a:spcPts val="0"/>
              </a:spcBef>
              <a:spcAft>
                <a:spcPts val="0"/>
              </a:spcAft>
              <a:buNone/>
            </a:pPr>
            <a:r>
              <a:rPr lang="en-US"/>
              <a:t>All Children - All Families Core Curriculum</a:t>
            </a:r>
            <a:endParaRPr/>
          </a:p>
        </p:txBody>
      </p:sp>
      <p:sp>
        <p:nvSpPr>
          <p:cNvPr id="844" name="Google Shape;844;p40:notes"/>
          <p:cNvSpPr txBox="1">
            <a:spLocks noGrp="1"/>
          </p:cNvSpPr>
          <p:nvPr>
            <p:ph type="sldNum" idx="12"/>
          </p:nvPr>
        </p:nvSpPr>
        <p:spPr>
          <a:xfrm>
            <a:off x="4143587" y="9119476"/>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57</a:t>
            </a:fld>
            <a:endParaRPr/>
          </a:p>
        </p:txBody>
      </p:sp>
      <p:sp>
        <p:nvSpPr>
          <p:cNvPr id="845" name="Google Shape;845;p40:notes"/>
          <p:cNvSpPr txBox="1">
            <a:spLocks noGrp="1"/>
          </p:cNvSpPr>
          <p:nvPr>
            <p:ph type="hdr" idx="3"/>
          </p:nvPr>
        </p:nvSpPr>
        <p:spPr>
          <a:xfrm>
            <a:off x="0" y="0"/>
            <a:ext cx="3169920" cy="481727"/>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a:t>Introduction to LGBTQ Inclusion</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3199CD-3E1B-4AE6-990F-76F925F5EA9F}" type="slidenum">
              <a:rPr lang="en-US" smtClean="0"/>
              <a:t>7</a:t>
            </a:fld>
            <a:endParaRPr lang="en-US"/>
          </a:p>
        </p:txBody>
      </p:sp>
    </p:spTree>
    <p:extLst>
      <p:ext uri="{BB962C8B-B14F-4D97-AF65-F5344CB8AC3E}">
        <p14:creationId xmlns:p14="http://schemas.microsoft.com/office/powerpoint/2010/main" val="5455152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cs typeface="Calibri"/>
            </a:endParaRPr>
          </a:p>
        </p:txBody>
      </p:sp>
      <p:sp>
        <p:nvSpPr>
          <p:cNvPr id="4" name="Slide Number Placeholder 3"/>
          <p:cNvSpPr>
            <a:spLocks noGrp="1"/>
          </p:cNvSpPr>
          <p:nvPr>
            <p:ph type="sldNum" sz="quarter" idx="5"/>
          </p:nvPr>
        </p:nvSpPr>
        <p:spPr/>
        <p:txBody>
          <a:bodyPr/>
          <a:lstStyle/>
          <a:p>
            <a:fld id="{DE54FFA4-ECCD-46D1-9A79-C33F12346D90}" type="slidenum">
              <a:rPr lang="en-US" smtClean="0"/>
              <a:t>8</a:t>
            </a:fld>
            <a:endParaRPr lang="en-US"/>
          </a:p>
        </p:txBody>
      </p:sp>
    </p:spTree>
    <p:extLst>
      <p:ext uri="{BB962C8B-B14F-4D97-AF65-F5344CB8AC3E}">
        <p14:creationId xmlns:p14="http://schemas.microsoft.com/office/powerpoint/2010/main" val="37761851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3199CD-3E1B-4AE6-990F-76F925F5EA9F}" type="slidenum">
              <a:rPr lang="en-US"/>
              <a:t>9</a:t>
            </a:fld>
            <a:endParaRPr lang="en-US"/>
          </a:p>
        </p:txBody>
      </p:sp>
    </p:spTree>
    <p:extLst>
      <p:ext uri="{BB962C8B-B14F-4D97-AF65-F5344CB8AC3E}">
        <p14:creationId xmlns:p14="http://schemas.microsoft.com/office/powerpoint/2010/main" val="36623528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6:notes"/>
          <p:cNvSpPr txBox="1">
            <a:spLocks noGrp="1"/>
          </p:cNvSpPr>
          <p:nvPr>
            <p:ph type="body" idx="1"/>
          </p:nvPr>
        </p:nvSpPr>
        <p:spPr>
          <a:xfrm>
            <a:off x="731520" y="4620577"/>
            <a:ext cx="5852160" cy="3780473"/>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294" name="Google Shape;294;p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9167CE2E-FF60-95F5-1254-AE33503C7130}"/>
              </a:ext>
            </a:extLst>
          </p:cNvPr>
          <p:cNvSpPr/>
          <p:nvPr/>
        </p:nvSpPr>
        <p:spPr>
          <a:xfrm rot="10572778" flipH="1">
            <a:off x="-211168" y="-436022"/>
            <a:ext cx="12569840" cy="5384826"/>
          </a:xfrm>
          <a:custGeom>
            <a:avLst/>
            <a:gdLst>
              <a:gd name="connsiteX0" fmla="*/ 1120981 w 12477765"/>
              <a:gd name="connsiteY0" fmla="*/ 68807 h 5898244"/>
              <a:gd name="connsiteX1" fmla="*/ 11989253 w 12477765"/>
              <a:gd name="connsiteY1" fmla="*/ 1305091 h 5898244"/>
              <a:gd name="connsiteX2" fmla="*/ 12277710 w 12477765"/>
              <a:gd name="connsiteY2" fmla="*/ 1448210 h 5898244"/>
              <a:gd name="connsiteX3" fmla="*/ 12477765 w 12477765"/>
              <a:gd name="connsiteY3" fmla="*/ 5259098 h 5898244"/>
              <a:gd name="connsiteX4" fmla="*/ 302530 w 12477765"/>
              <a:gd name="connsiteY4" fmla="*/ 5898244 h 5898244"/>
              <a:gd name="connsiteX5" fmla="*/ 0 w 12477765"/>
              <a:gd name="connsiteY5" fmla="*/ 135282 h 5898244"/>
              <a:gd name="connsiteX6" fmla="*/ 100103 w 12477765"/>
              <a:gd name="connsiteY6" fmla="*/ 128515 h 5898244"/>
              <a:gd name="connsiteX7" fmla="*/ 1120981 w 12477765"/>
              <a:gd name="connsiteY7" fmla="*/ 68807 h 5898244"/>
              <a:gd name="connsiteX0" fmla="*/ 1120981 w 12477765"/>
              <a:gd name="connsiteY0" fmla="*/ 68807 h 6122727"/>
              <a:gd name="connsiteX1" fmla="*/ 11989253 w 12477765"/>
              <a:gd name="connsiteY1" fmla="*/ 1305091 h 6122727"/>
              <a:gd name="connsiteX2" fmla="*/ 12277710 w 12477765"/>
              <a:gd name="connsiteY2" fmla="*/ 1448210 h 6122727"/>
              <a:gd name="connsiteX3" fmla="*/ 12477765 w 12477765"/>
              <a:gd name="connsiteY3" fmla="*/ 5259098 h 6122727"/>
              <a:gd name="connsiteX4" fmla="*/ 397766 w 12477765"/>
              <a:gd name="connsiteY4" fmla="*/ 6122727 h 6122727"/>
              <a:gd name="connsiteX5" fmla="*/ 0 w 12477765"/>
              <a:gd name="connsiteY5" fmla="*/ 135282 h 6122727"/>
              <a:gd name="connsiteX6" fmla="*/ 100103 w 12477765"/>
              <a:gd name="connsiteY6" fmla="*/ 128515 h 6122727"/>
              <a:gd name="connsiteX7" fmla="*/ 1120981 w 12477765"/>
              <a:gd name="connsiteY7" fmla="*/ 68807 h 6122727"/>
              <a:gd name="connsiteX0" fmla="*/ 1120981 w 12277710"/>
              <a:gd name="connsiteY0" fmla="*/ 68807 h 6122727"/>
              <a:gd name="connsiteX1" fmla="*/ 11989253 w 12277710"/>
              <a:gd name="connsiteY1" fmla="*/ 1305091 h 6122727"/>
              <a:gd name="connsiteX2" fmla="*/ 12277710 w 12277710"/>
              <a:gd name="connsiteY2" fmla="*/ 1448210 h 6122727"/>
              <a:gd name="connsiteX3" fmla="*/ 12248063 w 12277710"/>
              <a:gd name="connsiteY3" fmla="*/ 4834969 h 6122727"/>
              <a:gd name="connsiteX4" fmla="*/ 397766 w 12277710"/>
              <a:gd name="connsiteY4" fmla="*/ 6122727 h 6122727"/>
              <a:gd name="connsiteX5" fmla="*/ 0 w 12277710"/>
              <a:gd name="connsiteY5" fmla="*/ 135282 h 6122727"/>
              <a:gd name="connsiteX6" fmla="*/ 100103 w 12277710"/>
              <a:gd name="connsiteY6" fmla="*/ 128515 h 6122727"/>
              <a:gd name="connsiteX7" fmla="*/ 1120981 w 12277710"/>
              <a:gd name="connsiteY7" fmla="*/ 68807 h 6122727"/>
              <a:gd name="connsiteX0" fmla="*/ 1120981 w 12475750"/>
              <a:gd name="connsiteY0" fmla="*/ 68807 h 6122727"/>
              <a:gd name="connsiteX1" fmla="*/ 11989253 w 12475750"/>
              <a:gd name="connsiteY1" fmla="*/ 1305091 h 6122727"/>
              <a:gd name="connsiteX2" fmla="*/ 12277710 w 12475750"/>
              <a:gd name="connsiteY2" fmla="*/ 1448210 h 6122727"/>
              <a:gd name="connsiteX3" fmla="*/ 12475750 w 12475750"/>
              <a:gd name="connsiteY3" fmla="*/ 5226201 h 6122727"/>
              <a:gd name="connsiteX4" fmla="*/ 397766 w 12475750"/>
              <a:gd name="connsiteY4" fmla="*/ 6122727 h 6122727"/>
              <a:gd name="connsiteX5" fmla="*/ 0 w 12475750"/>
              <a:gd name="connsiteY5" fmla="*/ 135282 h 6122727"/>
              <a:gd name="connsiteX6" fmla="*/ 100103 w 12475750"/>
              <a:gd name="connsiteY6" fmla="*/ 128515 h 6122727"/>
              <a:gd name="connsiteX7" fmla="*/ 1120981 w 12475750"/>
              <a:gd name="connsiteY7" fmla="*/ 68807 h 6122727"/>
              <a:gd name="connsiteX0" fmla="*/ 1120981 w 12494092"/>
              <a:gd name="connsiteY0" fmla="*/ 68807 h 6122727"/>
              <a:gd name="connsiteX1" fmla="*/ 11989253 w 12494092"/>
              <a:gd name="connsiteY1" fmla="*/ 1305091 h 6122727"/>
              <a:gd name="connsiteX2" fmla="*/ 12277710 w 12494092"/>
              <a:gd name="connsiteY2" fmla="*/ 1448210 h 6122727"/>
              <a:gd name="connsiteX3" fmla="*/ 12494092 w 12494092"/>
              <a:gd name="connsiteY3" fmla="*/ 5274734 h 6122727"/>
              <a:gd name="connsiteX4" fmla="*/ 397766 w 12494092"/>
              <a:gd name="connsiteY4" fmla="*/ 6122727 h 6122727"/>
              <a:gd name="connsiteX5" fmla="*/ 0 w 12494092"/>
              <a:gd name="connsiteY5" fmla="*/ 135282 h 6122727"/>
              <a:gd name="connsiteX6" fmla="*/ 100103 w 12494092"/>
              <a:gd name="connsiteY6" fmla="*/ 128515 h 6122727"/>
              <a:gd name="connsiteX7" fmla="*/ 1120981 w 12494092"/>
              <a:gd name="connsiteY7" fmla="*/ 68807 h 6122727"/>
              <a:gd name="connsiteX0" fmla="*/ 1120981 w 12324904"/>
              <a:gd name="connsiteY0" fmla="*/ 68807 h 6122727"/>
              <a:gd name="connsiteX1" fmla="*/ 11989253 w 12324904"/>
              <a:gd name="connsiteY1" fmla="*/ 1305091 h 6122727"/>
              <a:gd name="connsiteX2" fmla="*/ 12277710 w 12324904"/>
              <a:gd name="connsiteY2" fmla="*/ 1448210 h 6122727"/>
              <a:gd name="connsiteX3" fmla="*/ 12324904 w 12324904"/>
              <a:gd name="connsiteY3" fmla="*/ 4262013 h 6122727"/>
              <a:gd name="connsiteX4" fmla="*/ 397766 w 12324904"/>
              <a:gd name="connsiteY4" fmla="*/ 6122727 h 6122727"/>
              <a:gd name="connsiteX5" fmla="*/ 0 w 12324904"/>
              <a:gd name="connsiteY5" fmla="*/ 135282 h 6122727"/>
              <a:gd name="connsiteX6" fmla="*/ 100103 w 12324904"/>
              <a:gd name="connsiteY6" fmla="*/ 128515 h 6122727"/>
              <a:gd name="connsiteX7" fmla="*/ 1120981 w 12324904"/>
              <a:gd name="connsiteY7" fmla="*/ 68807 h 6122727"/>
              <a:gd name="connsiteX0" fmla="*/ 1120981 w 12438984"/>
              <a:gd name="connsiteY0" fmla="*/ 68807 h 6122727"/>
              <a:gd name="connsiteX1" fmla="*/ 11989253 w 12438984"/>
              <a:gd name="connsiteY1" fmla="*/ 1305091 h 6122727"/>
              <a:gd name="connsiteX2" fmla="*/ 12277710 w 12438984"/>
              <a:gd name="connsiteY2" fmla="*/ 1448210 h 6122727"/>
              <a:gd name="connsiteX3" fmla="*/ 12438984 w 12438984"/>
              <a:gd name="connsiteY3" fmla="*/ 4913306 h 6122727"/>
              <a:gd name="connsiteX4" fmla="*/ 397766 w 12438984"/>
              <a:gd name="connsiteY4" fmla="*/ 6122727 h 6122727"/>
              <a:gd name="connsiteX5" fmla="*/ 0 w 12438984"/>
              <a:gd name="connsiteY5" fmla="*/ 135282 h 6122727"/>
              <a:gd name="connsiteX6" fmla="*/ 100103 w 12438984"/>
              <a:gd name="connsiteY6" fmla="*/ 128515 h 6122727"/>
              <a:gd name="connsiteX7" fmla="*/ 1120981 w 12438984"/>
              <a:gd name="connsiteY7" fmla="*/ 68807 h 6122727"/>
              <a:gd name="connsiteX0" fmla="*/ 1120981 w 12438984"/>
              <a:gd name="connsiteY0" fmla="*/ 68807 h 4923092"/>
              <a:gd name="connsiteX1" fmla="*/ 11989253 w 12438984"/>
              <a:gd name="connsiteY1" fmla="*/ 1305091 h 4923092"/>
              <a:gd name="connsiteX2" fmla="*/ 12277710 w 12438984"/>
              <a:gd name="connsiteY2" fmla="*/ 1448210 h 4923092"/>
              <a:gd name="connsiteX3" fmla="*/ 12438984 w 12438984"/>
              <a:gd name="connsiteY3" fmla="*/ 4913306 h 4923092"/>
              <a:gd name="connsiteX4" fmla="*/ 225374 w 12438984"/>
              <a:gd name="connsiteY4" fmla="*/ 4923092 h 4923092"/>
              <a:gd name="connsiteX5" fmla="*/ 0 w 12438984"/>
              <a:gd name="connsiteY5" fmla="*/ 135282 h 4923092"/>
              <a:gd name="connsiteX6" fmla="*/ 100103 w 12438984"/>
              <a:gd name="connsiteY6" fmla="*/ 128515 h 4923092"/>
              <a:gd name="connsiteX7" fmla="*/ 1120981 w 12438984"/>
              <a:gd name="connsiteY7" fmla="*/ 68807 h 4923092"/>
              <a:gd name="connsiteX0" fmla="*/ 1120981 w 12438984"/>
              <a:gd name="connsiteY0" fmla="*/ 68807 h 5760123"/>
              <a:gd name="connsiteX1" fmla="*/ 11989253 w 12438984"/>
              <a:gd name="connsiteY1" fmla="*/ 1305091 h 5760123"/>
              <a:gd name="connsiteX2" fmla="*/ 12277710 w 12438984"/>
              <a:gd name="connsiteY2" fmla="*/ 1448210 h 5760123"/>
              <a:gd name="connsiteX3" fmla="*/ 12438984 w 12438984"/>
              <a:gd name="connsiteY3" fmla="*/ 4913306 h 5760123"/>
              <a:gd name="connsiteX4" fmla="*/ 359072 w 12438984"/>
              <a:gd name="connsiteY4" fmla="*/ 5760123 h 5760123"/>
              <a:gd name="connsiteX5" fmla="*/ 0 w 12438984"/>
              <a:gd name="connsiteY5" fmla="*/ 135282 h 5760123"/>
              <a:gd name="connsiteX6" fmla="*/ 100103 w 12438984"/>
              <a:gd name="connsiteY6" fmla="*/ 128515 h 5760123"/>
              <a:gd name="connsiteX7" fmla="*/ 1120981 w 12438984"/>
              <a:gd name="connsiteY7" fmla="*/ 68807 h 5760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8984" h="5760123">
                <a:moveTo>
                  <a:pt x="1120981" y="68807"/>
                </a:moveTo>
                <a:cubicBezTo>
                  <a:pt x="4096567" y="-81553"/>
                  <a:pt x="8944929" y="-106392"/>
                  <a:pt x="11989253" y="1305091"/>
                </a:cubicBezTo>
                <a:lnTo>
                  <a:pt x="12277710" y="1448210"/>
                </a:lnTo>
                <a:lnTo>
                  <a:pt x="12438984" y="4913306"/>
                </a:lnTo>
                <a:lnTo>
                  <a:pt x="359072" y="5760123"/>
                </a:lnTo>
                <a:lnTo>
                  <a:pt x="0" y="135282"/>
                </a:lnTo>
                <a:lnTo>
                  <a:pt x="100103" y="128515"/>
                </a:lnTo>
                <a:lnTo>
                  <a:pt x="1120981" y="68807"/>
                </a:lnTo>
                <a:close/>
              </a:path>
            </a:pathLst>
          </a:custGeom>
          <a:gradFill flip="none" rotWithShape="1">
            <a:gsLst>
              <a:gs pos="42000">
                <a:schemeClr val="tx2"/>
              </a:gs>
              <a:gs pos="100000">
                <a:schemeClr val="accent4"/>
              </a:gs>
            </a:gsLst>
            <a:lin ang="17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799"/>
          </a:p>
        </p:txBody>
      </p:sp>
      <p:pic>
        <p:nvPicPr>
          <p:cNvPr id="6" name="Picture 5" descr="A white logo with black background&#10;&#10;Description automatically generated">
            <a:extLst>
              <a:ext uri="{FF2B5EF4-FFF2-40B4-BE49-F238E27FC236}">
                <a16:creationId xmlns:a16="http://schemas.microsoft.com/office/drawing/2014/main" id="{D987FE02-90A2-0812-1BFE-08AFEF591422}"/>
              </a:ext>
            </a:extLst>
          </p:cNvPr>
          <p:cNvPicPr>
            <a:picLocks noChangeAspect="1"/>
          </p:cNvPicPr>
          <p:nvPr/>
        </p:nvPicPr>
        <p:blipFill rotWithShape="1">
          <a:blip r:embed="rId2">
            <a:alphaModFix amt="5000"/>
            <a:extLst>
              <a:ext uri="{28A0092B-C50C-407E-A947-70E740481C1C}">
                <a14:useLocalDpi xmlns:a14="http://schemas.microsoft.com/office/drawing/2010/main" val="0"/>
              </a:ext>
            </a:extLst>
          </a:blip>
          <a:srcRect l="53726" t="31875" r="11090" b="18087"/>
          <a:stretch/>
        </p:blipFill>
        <p:spPr>
          <a:xfrm>
            <a:off x="0" y="-493344"/>
            <a:ext cx="5463712" cy="5851486"/>
          </a:xfrm>
          <a:prstGeom prst="rect">
            <a:avLst/>
          </a:prstGeom>
        </p:spPr>
      </p:pic>
      <p:sp>
        <p:nvSpPr>
          <p:cNvPr id="2" name="Title 1">
            <a:extLst>
              <a:ext uri="{FF2B5EF4-FFF2-40B4-BE49-F238E27FC236}">
                <a16:creationId xmlns:a16="http://schemas.microsoft.com/office/drawing/2014/main" id="{EE8AF652-C285-4626-217F-55B47030F64E}"/>
              </a:ext>
            </a:extLst>
          </p:cNvPr>
          <p:cNvSpPr>
            <a:spLocks noGrp="1"/>
          </p:cNvSpPr>
          <p:nvPr>
            <p:ph type="ctrTitle"/>
          </p:nvPr>
        </p:nvSpPr>
        <p:spPr>
          <a:xfrm>
            <a:off x="1171247" y="1623318"/>
            <a:ext cx="9141619" cy="1078787"/>
          </a:xfrm>
          <a:prstGeom prst="rect">
            <a:avLst/>
          </a:prstGeom>
        </p:spPr>
        <p:txBody>
          <a:bodyPr anchor="b">
            <a:normAutofit/>
          </a:bodyPr>
          <a:lstStyle>
            <a:lvl1pPr algn="l">
              <a:defRPr sz="4799">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1F109B7E-C5CF-D389-D9A4-113247B36D77}"/>
              </a:ext>
            </a:extLst>
          </p:cNvPr>
          <p:cNvSpPr>
            <a:spLocks noGrp="1"/>
          </p:cNvSpPr>
          <p:nvPr>
            <p:ph type="subTitle" idx="1"/>
          </p:nvPr>
        </p:nvSpPr>
        <p:spPr>
          <a:xfrm>
            <a:off x="1171247" y="3083573"/>
            <a:ext cx="9141619" cy="1631097"/>
          </a:xfrm>
        </p:spPr>
        <p:txBody>
          <a:bodyPr/>
          <a:lstStyle>
            <a:lvl1pPr marL="0" indent="0" algn="l">
              <a:buNone/>
              <a:defRPr sz="2399" b="0">
                <a:solidFill>
                  <a:srgbClr val="FFFFFF"/>
                </a:solidFill>
                <a:latin typeface="Arial" panose="020B0604020202020204" pitchFamily="34" charset="0"/>
                <a:cs typeface="Arial" panose="020B0604020202020204" pitchFamily="34" charset="0"/>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pic>
        <p:nvPicPr>
          <p:cNvPr id="11" name="Picture 10" descr="A black background with blue text&#10;&#10;Description automatically generated">
            <a:extLst>
              <a:ext uri="{FF2B5EF4-FFF2-40B4-BE49-F238E27FC236}">
                <a16:creationId xmlns:a16="http://schemas.microsoft.com/office/drawing/2014/main" id="{506AF73E-9FD0-7300-29B6-E2653A4E899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b="-11001"/>
          <a:stretch/>
        </p:blipFill>
        <p:spPr>
          <a:xfrm>
            <a:off x="1171247" y="5566495"/>
            <a:ext cx="3014331" cy="1026355"/>
          </a:xfrm>
          <a:prstGeom prst="rect">
            <a:avLst/>
          </a:prstGeom>
        </p:spPr>
      </p:pic>
      <p:cxnSp>
        <p:nvCxnSpPr>
          <p:cNvPr id="15" name="Straight Connector 14">
            <a:extLst>
              <a:ext uri="{FF2B5EF4-FFF2-40B4-BE49-F238E27FC236}">
                <a16:creationId xmlns:a16="http://schemas.microsoft.com/office/drawing/2014/main" id="{B8AAB269-6B8B-2D6A-324F-B0F8F2CCC414}"/>
              </a:ext>
            </a:extLst>
          </p:cNvPr>
          <p:cNvCxnSpPr>
            <a:cxnSpLocks/>
          </p:cNvCxnSpPr>
          <p:nvPr/>
        </p:nvCxnSpPr>
        <p:spPr>
          <a:xfrm>
            <a:off x="1273298" y="2881993"/>
            <a:ext cx="8088700" cy="0"/>
          </a:xfrm>
          <a:prstGeom prst="line">
            <a:avLst/>
          </a:prstGeom>
          <a:ln w="6350">
            <a:solidFill>
              <a:schemeClr val="bg2"/>
            </a:solidFill>
            <a:prstDash val="sysDot"/>
          </a:ln>
        </p:spPr>
        <p:style>
          <a:lnRef idx="2">
            <a:schemeClr val="accent1"/>
          </a:lnRef>
          <a:fillRef idx="0">
            <a:schemeClr val="accent1"/>
          </a:fillRef>
          <a:effectRef idx="1">
            <a:schemeClr val="accent1"/>
          </a:effectRef>
          <a:fontRef idx="minor">
            <a:schemeClr val="tx1"/>
          </a:fontRef>
        </p:style>
      </p:cxnSp>
      <p:pic>
        <p:nvPicPr>
          <p:cNvPr id="5" name="Picture 4" descr="Blue letters on a black background&#10;&#10;Description automatically generated">
            <a:extLst>
              <a:ext uri="{FF2B5EF4-FFF2-40B4-BE49-F238E27FC236}">
                <a16:creationId xmlns:a16="http://schemas.microsoft.com/office/drawing/2014/main" id="{31F18D0A-C2D4-87CC-E899-AC3F9B01EA0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49912" y="5566495"/>
            <a:ext cx="3306958" cy="799265"/>
          </a:xfrm>
          <a:prstGeom prst="rect">
            <a:avLst/>
          </a:prstGeom>
        </p:spPr>
      </p:pic>
    </p:spTree>
    <p:extLst>
      <p:ext uri="{BB962C8B-B14F-4D97-AF65-F5344CB8AC3E}">
        <p14:creationId xmlns:p14="http://schemas.microsoft.com/office/powerpoint/2010/main" val="19890235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Header/Blank">
    <p:bg>
      <p:bgPr>
        <a:solidFill>
          <a:srgbClr val="FFFFFF"/>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F433F77-0332-DB1E-DD84-55984A6ACF1A}"/>
              </a:ext>
            </a:extLst>
          </p:cNvPr>
          <p:cNvCxnSpPr>
            <a:cxnSpLocks/>
          </p:cNvCxnSpPr>
          <p:nvPr userDrawn="1"/>
        </p:nvCxnSpPr>
        <p:spPr>
          <a:xfrm>
            <a:off x="285676" y="6384471"/>
            <a:ext cx="11516807" cy="0"/>
          </a:xfrm>
          <a:prstGeom prst="line">
            <a:avLst/>
          </a:prstGeom>
          <a:ln w="6350">
            <a:solidFill>
              <a:schemeClr val="tx1">
                <a:lumMod val="50000"/>
                <a:lumOff val="50000"/>
              </a:schemeClr>
            </a:solidFill>
            <a:prstDash val="sysDot"/>
          </a:ln>
        </p:spPr>
        <p:style>
          <a:lnRef idx="2">
            <a:schemeClr val="accent1"/>
          </a:lnRef>
          <a:fillRef idx="0">
            <a:schemeClr val="accent1"/>
          </a:fillRef>
          <a:effectRef idx="1">
            <a:schemeClr val="accent1"/>
          </a:effectRef>
          <a:fontRef idx="minor">
            <a:schemeClr val="tx1"/>
          </a:fontRef>
        </p:style>
      </p:cxnSp>
      <p:sp>
        <p:nvSpPr>
          <p:cNvPr id="5" name="Title 3">
            <a:extLst>
              <a:ext uri="{FF2B5EF4-FFF2-40B4-BE49-F238E27FC236}">
                <a16:creationId xmlns:a16="http://schemas.microsoft.com/office/drawing/2014/main" id="{6D94CC13-3FD5-7F8C-2DF1-489AE1F12995}"/>
              </a:ext>
            </a:extLst>
          </p:cNvPr>
          <p:cNvSpPr>
            <a:spLocks noGrp="1"/>
          </p:cNvSpPr>
          <p:nvPr>
            <p:ph type="title"/>
          </p:nvPr>
        </p:nvSpPr>
        <p:spPr>
          <a:xfrm>
            <a:off x="604000" y="1"/>
            <a:ext cx="10344177" cy="1347107"/>
          </a:xfrm>
        </p:spPr>
        <p:txBody>
          <a:bodyPr anchor="ctr" anchorCtr="0"/>
          <a:lstStyle/>
          <a:p>
            <a:r>
              <a:rPr lang="en-US"/>
              <a:t>Click to edit Master title style</a:t>
            </a:r>
          </a:p>
        </p:txBody>
      </p:sp>
    </p:spTree>
    <p:extLst>
      <p:ext uri="{BB962C8B-B14F-4D97-AF65-F5344CB8AC3E}">
        <p14:creationId xmlns:p14="http://schemas.microsoft.com/office/powerpoint/2010/main" val="2808338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Header/Blank">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A62585-C1F2-17DD-832D-CAB80692A1E9}"/>
              </a:ext>
            </a:extLst>
          </p:cNvPr>
          <p:cNvSpPr>
            <a:spLocks noGrp="1"/>
          </p:cNvSpPr>
          <p:nvPr>
            <p:ph type="title"/>
          </p:nvPr>
        </p:nvSpPr>
        <p:spPr>
          <a:xfrm>
            <a:off x="604000" y="1"/>
            <a:ext cx="10344177" cy="1347107"/>
          </a:xfrm>
        </p:spPr>
        <p:txBody>
          <a:bodyPr anchor="ctr" anchorCtr="0"/>
          <a:lstStyle/>
          <a:p>
            <a:r>
              <a:rPr lang="en-US"/>
              <a:t>Click to edit Master title style</a:t>
            </a:r>
          </a:p>
        </p:txBody>
      </p:sp>
    </p:spTree>
    <p:extLst>
      <p:ext uri="{BB962C8B-B14F-4D97-AF65-F5344CB8AC3E}">
        <p14:creationId xmlns:p14="http://schemas.microsoft.com/office/powerpoint/2010/main" val="11144179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Partnering With Youth">
    <p:spTree>
      <p:nvGrpSpPr>
        <p:cNvPr id="1" name=""/>
        <p:cNvGrpSpPr/>
        <p:nvPr/>
      </p:nvGrpSpPr>
      <p:grpSpPr>
        <a:xfrm>
          <a:off x="0" y="0"/>
          <a:ext cx="0" cy="0"/>
          <a:chOff x="0" y="0"/>
          <a:chExt cx="0" cy="0"/>
        </a:xfrm>
      </p:grpSpPr>
      <p:pic>
        <p:nvPicPr>
          <p:cNvPr id="14" name="Picture 13" descr="A group of people standing around a table&#10;&#10;Description automatically generated">
            <a:extLst>
              <a:ext uri="{FF2B5EF4-FFF2-40B4-BE49-F238E27FC236}">
                <a16:creationId xmlns:a16="http://schemas.microsoft.com/office/drawing/2014/main" id="{3A84E75F-4FAA-1971-EC2E-DFBD1DB392C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72" t="547" r="7752"/>
          <a:stretch/>
        </p:blipFill>
        <p:spPr>
          <a:xfrm>
            <a:off x="3331612" y="1"/>
            <a:ext cx="9359540" cy="6857998"/>
          </a:xfrm>
          <a:prstGeom prst="rect">
            <a:avLst/>
          </a:prstGeom>
        </p:spPr>
      </p:pic>
      <p:sp>
        <p:nvSpPr>
          <p:cNvPr id="4" name="Freeform: Shape 3">
            <a:extLst>
              <a:ext uri="{FF2B5EF4-FFF2-40B4-BE49-F238E27FC236}">
                <a16:creationId xmlns:a16="http://schemas.microsoft.com/office/drawing/2014/main" id="{EC8E69DF-4BBA-1261-0136-D15860E707FD}"/>
              </a:ext>
            </a:extLst>
          </p:cNvPr>
          <p:cNvSpPr>
            <a:spLocks noGrp="1" noRot="1" noMove="1" noResize="1" noEditPoints="1" noAdjustHandles="1" noChangeArrowheads="1" noChangeShapeType="1"/>
          </p:cNvSpPr>
          <p:nvPr/>
        </p:nvSpPr>
        <p:spPr>
          <a:xfrm rot="5163507" flipH="1">
            <a:off x="-926270" y="418777"/>
            <a:ext cx="7270033" cy="6083253"/>
          </a:xfrm>
          <a:custGeom>
            <a:avLst/>
            <a:gdLst>
              <a:gd name="connsiteX0" fmla="*/ 1120981 w 12477765"/>
              <a:gd name="connsiteY0" fmla="*/ 68807 h 5898244"/>
              <a:gd name="connsiteX1" fmla="*/ 11989253 w 12477765"/>
              <a:gd name="connsiteY1" fmla="*/ 1305091 h 5898244"/>
              <a:gd name="connsiteX2" fmla="*/ 12277710 w 12477765"/>
              <a:gd name="connsiteY2" fmla="*/ 1448210 h 5898244"/>
              <a:gd name="connsiteX3" fmla="*/ 12477765 w 12477765"/>
              <a:gd name="connsiteY3" fmla="*/ 5259098 h 5898244"/>
              <a:gd name="connsiteX4" fmla="*/ 302530 w 12477765"/>
              <a:gd name="connsiteY4" fmla="*/ 5898244 h 5898244"/>
              <a:gd name="connsiteX5" fmla="*/ 0 w 12477765"/>
              <a:gd name="connsiteY5" fmla="*/ 135282 h 5898244"/>
              <a:gd name="connsiteX6" fmla="*/ 100103 w 12477765"/>
              <a:gd name="connsiteY6" fmla="*/ 128515 h 5898244"/>
              <a:gd name="connsiteX7" fmla="*/ 1120981 w 12477765"/>
              <a:gd name="connsiteY7" fmla="*/ 68807 h 5898244"/>
              <a:gd name="connsiteX0" fmla="*/ 1120981 w 12477765"/>
              <a:gd name="connsiteY0" fmla="*/ 68807 h 6122727"/>
              <a:gd name="connsiteX1" fmla="*/ 11989253 w 12477765"/>
              <a:gd name="connsiteY1" fmla="*/ 1305091 h 6122727"/>
              <a:gd name="connsiteX2" fmla="*/ 12277710 w 12477765"/>
              <a:gd name="connsiteY2" fmla="*/ 1448210 h 6122727"/>
              <a:gd name="connsiteX3" fmla="*/ 12477765 w 12477765"/>
              <a:gd name="connsiteY3" fmla="*/ 5259098 h 6122727"/>
              <a:gd name="connsiteX4" fmla="*/ 397766 w 12477765"/>
              <a:gd name="connsiteY4" fmla="*/ 6122727 h 6122727"/>
              <a:gd name="connsiteX5" fmla="*/ 0 w 12477765"/>
              <a:gd name="connsiteY5" fmla="*/ 135282 h 6122727"/>
              <a:gd name="connsiteX6" fmla="*/ 100103 w 12477765"/>
              <a:gd name="connsiteY6" fmla="*/ 128515 h 6122727"/>
              <a:gd name="connsiteX7" fmla="*/ 1120981 w 12477765"/>
              <a:gd name="connsiteY7" fmla="*/ 68807 h 6122727"/>
              <a:gd name="connsiteX0" fmla="*/ 1120981 w 12277710"/>
              <a:gd name="connsiteY0" fmla="*/ 68807 h 6122727"/>
              <a:gd name="connsiteX1" fmla="*/ 11989253 w 12277710"/>
              <a:gd name="connsiteY1" fmla="*/ 1305091 h 6122727"/>
              <a:gd name="connsiteX2" fmla="*/ 12277710 w 12277710"/>
              <a:gd name="connsiteY2" fmla="*/ 1448210 h 6122727"/>
              <a:gd name="connsiteX3" fmla="*/ 12248063 w 12277710"/>
              <a:gd name="connsiteY3" fmla="*/ 4834969 h 6122727"/>
              <a:gd name="connsiteX4" fmla="*/ 397766 w 12277710"/>
              <a:gd name="connsiteY4" fmla="*/ 6122727 h 6122727"/>
              <a:gd name="connsiteX5" fmla="*/ 0 w 12277710"/>
              <a:gd name="connsiteY5" fmla="*/ 135282 h 6122727"/>
              <a:gd name="connsiteX6" fmla="*/ 100103 w 12277710"/>
              <a:gd name="connsiteY6" fmla="*/ 128515 h 6122727"/>
              <a:gd name="connsiteX7" fmla="*/ 1120981 w 12277710"/>
              <a:gd name="connsiteY7" fmla="*/ 68807 h 6122727"/>
              <a:gd name="connsiteX0" fmla="*/ 1120981 w 12475750"/>
              <a:gd name="connsiteY0" fmla="*/ 68807 h 6122727"/>
              <a:gd name="connsiteX1" fmla="*/ 11989253 w 12475750"/>
              <a:gd name="connsiteY1" fmla="*/ 1305091 h 6122727"/>
              <a:gd name="connsiteX2" fmla="*/ 12277710 w 12475750"/>
              <a:gd name="connsiteY2" fmla="*/ 1448210 h 6122727"/>
              <a:gd name="connsiteX3" fmla="*/ 12475750 w 12475750"/>
              <a:gd name="connsiteY3" fmla="*/ 5226201 h 6122727"/>
              <a:gd name="connsiteX4" fmla="*/ 397766 w 12475750"/>
              <a:gd name="connsiteY4" fmla="*/ 6122727 h 6122727"/>
              <a:gd name="connsiteX5" fmla="*/ 0 w 12475750"/>
              <a:gd name="connsiteY5" fmla="*/ 135282 h 6122727"/>
              <a:gd name="connsiteX6" fmla="*/ 100103 w 12475750"/>
              <a:gd name="connsiteY6" fmla="*/ 128515 h 6122727"/>
              <a:gd name="connsiteX7" fmla="*/ 1120981 w 12475750"/>
              <a:gd name="connsiteY7" fmla="*/ 68807 h 6122727"/>
              <a:gd name="connsiteX0" fmla="*/ 1120981 w 12764403"/>
              <a:gd name="connsiteY0" fmla="*/ 68807 h 6122727"/>
              <a:gd name="connsiteX1" fmla="*/ 11989253 w 12764403"/>
              <a:gd name="connsiteY1" fmla="*/ 1305091 h 6122727"/>
              <a:gd name="connsiteX2" fmla="*/ 12277710 w 12764403"/>
              <a:gd name="connsiteY2" fmla="*/ 1448210 h 6122727"/>
              <a:gd name="connsiteX3" fmla="*/ 12764403 w 12764403"/>
              <a:gd name="connsiteY3" fmla="*/ 5569850 h 6122727"/>
              <a:gd name="connsiteX4" fmla="*/ 397766 w 12764403"/>
              <a:gd name="connsiteY4" fmla="*/ 6122727 h 6122727"/>
              <a:gd name="connsiteX5" fmla="*/ 0 w 12764403"/>
              <a:gd name="connsiteY5" fmla="*/ 135282 h 6122727"/>
              <a:gd name="connsiteX6" fmla="*/ 100103 w 12764403"/>
              <a:gd name="connsiteY6" fmla="*/ 128515 h 6122727"/>
              <a:gd name="connsiteX7" fmla="*/ 1120981 w 12764403"/>
              <a:gd name="connsiteY7" fmla="*/ 68807 h 6122727"/>
              <a:gd name="connsiteX0" fmla="*/ 1495812 w 13139234"/>
              <a:gd name="connsiteY0" fmla="*/ 460181 h 6514101"/>
              <a:gd name="connsiteX1" fmla="*/ 12364084 w 13139234"/>
              <a:gd name="connsiteY1" fmla="*/ 1696465 h 6514101"/>
              <a:gd name="connsiteX2" fmla="*/ 12652541 w 13139234"/>
              <a:gd name="connsiteY2" fmla="*/ 1839584 h 6514101"/>
              <a:gd name="connsiteX3" fmla="*/ 13139234 w 13139234"/>
              <a:gd name="connsiteY3" fmla="*/ 5961224 h 6514101"/>
              <a:gd name="connsiteX4" fmla="*/ 772597 w 13139234"/>
              <a:gd name="connsiteY4" fmla="*/ 6514101 h 6514101"/>
              <a:gd name="connsiteX5" fmla="*/ 374831 w 13139234"/>
              <a:gd name="connsiteY5" fmla="*/ 526656 h 6514101"/>
              <a:gd name="connsiteX6" fmla="*/ 0 w 13139234"/>
              <a:gd name="connsiteY6" fmla="*/ 0 h 6514101"/>
              <a:gd name="connsiteX7" fmla="*/ 1495812 w 13139234"/>
              <a:gd name="connsiteY7" fmla="*/ 460181 h 6514101"/>
              <a:gd name="connsiteX0" fmla="*/ 1495812 w 13139234"/>
              <a:gd name="connsiteY0" fmla="*/ 460181 h 6427978"/>
              <a:gd name="connsiteX1" fmla="*/ 12364084 w 13139234"/>
              <a:gd name="connsiteY1" fmla="*/ 1696465 h 6427978"/>
              <a:gd name="connsiteX2" fmla="*/ 12652541 w 13139234"/>
              <a:gd name="connsiteY2" fmla="*/ 1839584 h 6427978"/>
              <a:gd name="connsiteX3" fmla="*/ 13139234 w 13139234"/>
              <a:gd name="connsiteY3" fmla="*/ 5961224 h 6427978"/>
              <a:gd name="connsiteX4" fmla="*/ 899424 w 13139234"/>
              <a:gd name="connsiteY4" fmla="*/ 6427978 h 6427978"/>
              <a:gd name="connsiteX5" fmla="*/ 374831 w 13139234"/>
              <a:gd name="connsiteY5" fmla="*/ 526656 h 6427978"/>
              <a:gd name="connsiteX6" fmla="*/ 0 w 13139234"/>
              <a:gd name="connsiteY6" fmla="*/ 0 h 6427978"/>
              <a:gd name="connsiteX7" fmla="*/ 1495812 w 13139234"/>
              <a:gd name="connsiteY7" fmla="*/ 460181 h 6427978"/>
              <a:gd name="connsiteX0" fmla="*/ 1495812 w 13139234"/>
              <a:gd name="connsiteY0" fmla="*/ 460181 h 6463470"/>
              <a:gd name="connsiteX1" fmla="*/ 12364084 w 13139234"/>
              <a:gd name="connsiteY1" fmla="*/ 1696465 h 6463470"/>
              <a:gd name="connsiteX2" fmla="*/ 12652541 w 13139234"/>
              <a:gd name="connsiteY2" fmla="*/ 1839584 h 6463470"/>
              <a:gd name="connsiteX3" fmla="*/ 13139234 w 13139234"/>
              <a:gd name="connsiteY3" fmla="*/ 5961224 h 6463470"/>
              <a:gd name="connsiteX4" fmla="*/ 690669 w 13139234"/>
              <a:gd name="connsiteY4" fmla="*/ 6463471 h 6463470"/>
              <a:gd name="connsiteX5" fmla="*/ 374831 w 13139234"/>
              <a:gd name="connsiteY5" fmla="*/ 526656 h 6463470"/>
              <a:gd name="connsiteX6" fmla="*/ 0 w 13139234"/>
              <a:gd name="connsiteY6" fmla="*/ 0 h 6463470"/>
              <a:gd name="connsiteX7" fmla="*/ 1495812 w 13139234"/>
              <a:gd name="connsiteY7" fmla="*/ 460181 h 6463470"/>
              <a:gd name="connsiteX0" fmla="*/ 1120981 w 12764403"/>
              <a:gd name="connsiteY0" fmla="*/ 68807 h 6072097"/>
              <a:gd name="connsiteX1" fmla="*/ 11989253 w 12764403"/>
              <a:gd name="connsiteY1" fmla="*/ 1305091 h 6072097"/>
              <a:gd name="connsiteX2" fmla="*/ 12277710 w 12764403"/>
              <a:gd name="connsiteY2" fmla="*/ 1448210 h 6072097"/>
              <a:gd name="connsiteX3" fmla="*/ 12764403 w 12764403"/>
              <a:gd name="connsiteY3" fmla="*/ 5569850 h 6072097"/>
              <a:gd name="connsiteX4" fmla="*/ 315838 w 12764403"/>
              <a:gd name="connsiteY4" fmla="*/ 6072097 h 6072097"/>
              <a:gd name="connsiteX5" fmla="*/ 0 w 12764403"/>
              <a:gd name="connsiteY5" fmla="*/ 135282 h 6072097"/>
              <a:gd name="connsiteX6" fmla="*/ 1120981 w 12764403"/>
              <a:gd name="connsiteY6" fmla="*/ 68807 h 6072097"/>
              <a:gd name="connsiteX0" fmla="*/ 1410623 w 13054045"/>
              <a:gd name="connsiteY0" fmla="*/ 68807 h 6072097"/>
              <a:gd name="connsiteX1" fmla="*/ 12278895 w 13054045"/>
              <a:gd name="connsiteY1" fmla="*/ 1305091 h 6072097"/>
              <a:gd name="connsiteX2" fmla="*/ 12567352 w 13054045"/>
              <a:gd name="connsiteY2" fmla="*/ 1448210 h 6072097"/>
              <a:gd name="connsiteX3" fmla="*/ 13054045 w 13054045"/>
              <a:gd name="connsiteY3" fmla="*/ 5569850 h 6072097"/>
              <a:gd name="connsiteX4" fmla="*/ 605480 w 13054045"/>
              <a:gd name="connsiteY4" fmla="*/ 6072097 h 6072097"/>
              <a:gd name="connsiteX5" fmla="*/ 0 w 13054045"/>
              <a:gd name="connsiteY5" fmla="*/ 129097 h 6072097"/>
              <a:gd name="connsiteX6" fmla="*/ 1410623 w 13054045"/>
              <a:gd name="connsiteY6" fmla="*/ 68807 h 6072097"/>
              <a:gd name="connsiteX0" fmla="*/ 1410623 w 13054045"/>
              <a:gd name="connsiteY0" fmla="*/ 36199 h 6039489"/>
              <a:gd name="connsiteX1" fmla="*/ 12268947 w 13054045"/>
              <a:gd name="connsiteY1" fmla="*/ 1578717 h 6039489"/>
              <a:gd name="connsiteX2" fmla="*/ 12567352 w 13054045"/>
              <a:gd name="connsiteY2" fmla="*/ 1415602 h 6039489"/>
              <a:gd name="connsiteX3" fmla="*/ 13054045 w 13054045"/>
              <a:gd name="connsiteY3" fmla="*/ 5537242 h 6039489"/>
              <a:gd name="connsiteX4" fmla="*/ 605480 w 13054045"/>
              <a:gd name="connsiteY4" fmla="*/ 6039489 h 6039489"/>
              <a:gd name="connsiteX5" fmla="*/ 0 w 13054045"/>
              <a:gd name="connsiteY5" fmla="*/ 96489 h 6039489"/>
              <a:gd name="connsiteX6" fmla="*/ 1410623 w 13054045"/>
              <a:gd name="connsiteY6" fmla="*/ 36199 h 6039489"/>
              <a:gd name="connsiteX0" fmla="*/ 1410623 w 13054045"/>
              <a:gd name="connsiteY0" fmla="*/ 36199 h 6039489"/>
              <a:gd name="connsiteX1" fmla="*/ 12268947 w 13054045"/>
              <a:gd name="connsiteY1" fmla="*/ 1578717 h 6039489"/>
              <a:gd name="connsiteX2" fmla="*/ 13054045 w 13054045"/>
              <a:gd name="connsiteY2" fmla="*/ 5537242 h 6039489"/>
              <a:gd name="connsiteX3" fmla="*/ 605480 w 13054045"/>
              <a:gd name="connsiteY3" fmla="*/ 6039489 h 6039489"/>
              <a:gd name="connsiteX4" fmla="*/ 0 w 13054045"/>
              <a:gd name="connsiteY4" fmla="*/ 96489 h 6039489"/>
              <a:gd name="connsiteX5" fmla="*/ 1410623 w 13054045"/>
              <a:gd name="connsiteY5" fmla="*/ 36199 h 6039489"/>
              <a:gd name="connsiteX0" fmla="*/ 1410623 w 13054045"/>
              <a:gd name="connsiteY0" fmla="*/ 22248 h 6025538"/>
              <a:gd name="connsiteX1" fmla="*/ 12580994 w 13054045"/>
              <a:gd name="connsiteY1" fmla="*/ 1893856 h 6025538"/>
              <a:gd name="connsiteX2" fmla="*/ 13054045 w 13054045"/>
              <a:gd name="connsiteY2" fmla="*/ 5523291 h 6025538"/>
              <a:gd name="connsiteX3" fmla="*/ 605480 w 13054045"/>
              <a:gd name="connsiteY3" fmla="*/ 6025538 h 6025538"/>
              <a:gd name="connsiteX4" fmla="*/ 0 w 13054045"/>
              <a:gd name="connsiteY4" fmla="*/ 82538 h 6025538"/>
              <a:gd name="connsiteX5" fmla="*/ 1410623 w 13054045"/>
              <a:gd name="connsiteY5" fmla="*/ 22248 h 6025538"/>
              <a:gd name="connsiteX0" fmla="*/ 1410623 w 13054045"/>
              <a:gd name="connsiteY0" fmla="*/ 21786 h 6025076"/>
              <a:gd name="connsiteX1" fmla="*/ 12598213 w 13054045"/>
              <a:gd name="connsiteY1" fmla="*/ 1910683 h 6025076"/>
              <a:gd name="connsiteX2" fmla="*/ 13054045 w 13054045"/>
              <a:gd name="connsiteY2" fmla="*/ 5522829 h 6025076"/>
              <a:gd name="connsiteX3" fmla="*/ 605480 w 13054045"/>
              <a:gd name="connsiteY3" fmla="*/ 6025076 h 6025076"/>
              <a:gd name="connsiteX4" fmla="*/ 0 w 13054045"/>
              <a:gd name="connsiteY4" fmla="*/ 82076 h 6025076"/>
              <a:gd name="connsiteX5" fmla="*/ 1410623 w 13054045"/>
              <a:gd name="connsiteY5" fmla="*/ 21786 h 6025076"/>
              <a:gd name="connsiteX0" fmla="*/ 1410623 w 13054045"/>
              <a:gd name="connsiteY0" fmla="*/ 20930 h 6024220"/>
              <a:gd name="connsiteX1" fmla="*/ 12647789 w 13054045"/>
              <a:gd name="connsiteY1" fmla="*/ 1943786 h 6024220"/>
              <a:gd name="connsiteX2" fmla="*/ 13054045 w 13054045"/>
              <a:gd name="connsiteY2" fmla="*/ 5521973 h 6024220"/>
              <a:gd name="connsiteX3" fmla="*/ 605480 w 13054045"/>
              <a:gd name="connsiteY3" fmla="*/ 6024220 h 6024220"/>
              <a:gd name="connsiteX4" fmla="*/ 0 w 13054045"/>
              <a:gd name="connsiteY4" fmla="*/ 81220 h 6024220"/>
              <a:gd name="connsiteX5" fmla="*/ 1410623 w 13054045"/>
              <a:gd name="connsiteY5" fmla="*/ 20930 h 6024220"/>
              <a:gd name="connsiteX0" fmla="*/ 1410623 w 13146938"/>
              <a:gd name="connsiteY0" fmla="*/ 20930 h 6024220"/>
              <a:gd name="connsiteX1" fmla="*/ 12647789 w 13146938"/>
              <a:gd name="connsiteY1" fmla="*/ 1943786 h 6024220"/>
              <a:gd name="connsiteX2" fmla="*/ 13146938 w 13146938"/>
              <a:gd name="connsiteY2" fmla="*/ 5534169 h 6024220"/>
              <a:gd name="connsiteX3" fmla="*/ 605480 w 13146938"/>
              <a:gd name="connsiteY3" fmla="*/ 6024220 h 6024220"/>
              <a:gd name="connsiteX4" fmla="*/ 0 w 13146938"/>
              <a:gd name="connsiteY4" fmla="*/ 81220 h 6024220"/>
              <a:gd name="connsiteX5" fmla="*/ 1410623 w 13146938"/>
              <a:gd name="connsiteY5" fmla="*/ 20930 h 6024220"/>
              <a:gd name="connsiteX0" fmla="*/ 1410623 w 13146938"/>
              <a:gd name="connsiteY0" fmla="*/ 19617 h 6022907"/>
              <a:gd name="connsiteX1" fmla="*/ 12728684 w 13146938"/>
              <a:gd name="connsiteY1" fmla="*/ 1999904 h 6022907"/>
              <a:gd name="connsiteX2" fmla="*/ 13146938 w 13146938"/>
              <a:gd name="connsiteY2" fmla="*/ 5532856 h 6022907"/>
              <a:gd name="connsiteX3" fmla="*/ 605480 w 13146938"/>
              <a:gd name="connsiteY3" fmla="*/ 6022907 h 6022907"/>
              <a:gd name="connsiteX4" fmla="*/ 0 w 13146938"/>
              <a:gd name="connsiteY4" fmla="*/ 79907 h 6022907"/>
              <a:gd name="connsiteX5" fmla="*/ 1410623 w 13146938"/>
              <a:gd name="connsiteY5" fmla="*/ 19617 h 6022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46938" h="6022907">
                <a:moveTo>
                  <a:pt x="1410623" y="19617"/>
                </a:moveTo>
                <a:cubicBezTo>
                  <a:pt x="4386209" y="-130743"/>
                  <a:pt x="9684360" y="588421"/>
                  <a:pt x="12728684" y="1999904"/>
                </a:cubicBezTo>
                <a:lnTo>
                  <a:pt x="13146938" y="5532856"/>
                </a:lnTo>
                <a:lnTo>
                  <a:pt x="605480" y="6022907"/>
                </a:lnTo>
                <a:lnTo>
                  <a:pt x="0" y="79907"/>
                </a:lnTo>
                <a:lnTo>
                  <a:pt x="1410623" y="19617"/>
                </a:lnTo>
                <a:close/>
              </a:path>
            </a:pathLst>
          </a:custGeom>
          <a:gradFill flip="none" rotWithShape="0">
            <a:gsLst>
              <a:gs pos="56000">
                <a:srgbClr val="E9F3E2"/>
              </a:gs>
              <a:gs pos="90000">
                <a:schemeClr val="bg2">
                  <a:alpha val="22000"/>
                </a:schemeClr>
              </a:gs>
            </a:gsLst>
            <a:lin ang="11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799"/>
          </a:p>
        </p:txBody>
      </p:sp>
      <p:sp>
        <p:nvSpPr>
          <p:cNvPr id="2" name="Title 1">
            <a:extLst>
              <a:ext uri="{FF2B5EF4-FFF2-40B4-BE49-F238E27FC236}">
                <a16:creationId xmlns:a16="http://schemas.microsoft.com/office/drawing/2014/main" id="{23CF0DE4-0FD0-5001-1341-183BB4D34965}"/>
              </a:ext>
            </a:extLst>
          </p:cNvPr>
          <p:cNvSpPr>
            <a:spLocks noGrp="1"/>
          </p:cNvSpPr>
          <p:nvPr>
            <p:ph type="title"/>
          </p:nvPr>
        </p:nvSpPr>
        <p:spPr>
          <a:xfrm>
            <a:off x="538148" y="1527823"/>
            <a:ext cx="4885879" cy="2785145"/>
          </a:xfrm>
        </p:spPr>
        <p:txBody>
          <a:bodyPr anchor="b" anchorCtr="0"/>
          <a:lstStyle>
            <a:lvl1pPr>
              <a:defRPr sz="3799" b="0">
                <a:solidFill>
                  <a:schemeClr val="tx1"/>
                </a:solidFill>
                <a:latin typeface="+mj-lt"/>
              </a:defRPr>
            </a:lvl1pPr>
          </a:lstStyle>
          <a:p>
            <a:r>
              <a:rPr lang="en-US"/>
              <a:t>Click to edit Master title style</a:t>
            </a:r>
          </a:p>
        </p:txBody>
      </p:sp>
      <p:sp>
        <p:nvSpPr>
          <p:cNvPr id="6" name="Text Placeholder 5">
            <a:extLst>
              <a:ext uri="{FF2B5EF4-FFF2-40B4-BE49-F238E27FC236}">
                <a16:creationId xmlns:a16="http://schemas.microsoft.com/office/drawing/2014/main" id="{49611813-A346-FCEB-C59E-BDCD1E9D44EA}"/>
              </a:ext>
            </a:extLst>
          </p:cNvPr>
          <p:cNvSpPr>
            <a:spLocks noGrp="1"/>
          </p:cNvSpPr>
          <p:nvPr>
            <p:ph type="body" sz="quarter" idx="10"/>
          </p:nvPr>
        </p:nvSpPr>
        <p:spPr>
          <a:xfrm>
            <a:off x="538148" y="4562475"/>
            <a:ext cx="4733518" cy="1695450"/>
          </a:xfrm>
        </p:spPr>
        <p:txBody>
          <a:bodyPr>
            <a:normAutofit/>
          </a:bodyPr>
          <a:lstStyle>
            <a:lvl1pPr>
              <a:defRPr sz="1999" b="1">
                <a:solidFill>
                  <a:schemeClr val="tx2"/>
                </a:solidFill>
              </a:defRPr>
            </a:lvl1pPr>
          </a:lstStyle>
          <a:p>
            <a:pPr lvl="0"/>
            <a:r>
              <a:rPr lang="en-US"/>
              <a:t>Click to edit Master text styles</a:t>
            </a:r>
          </a:p>
        </p:txBody>
      </p:sp>
      <p:cxnSp>
        <p:nvCxnSpPr>
          <p:cNvPr id="8" name="Straight Connector 7">
            <a:extLst>
              <a:ext uri="{FF2B5EF4-FFF2-40B4-BE49-F238E27FC236}">
                <a16:creationId xmlns:a16="http://schemas.microsoft.com/office/drawing/2014/main" id="{0BF8A886-EC2D-D938-88D2-DF30B2183FA6}"/>
              </a:ext>
            </a:extLst>
          </p:cNvPr>
          <p:cNvCxnSpPr>
            <a:cxnSpLocks/>
          </p:cNvCxnSpPr>
          <p:nvPr/>
        </p:nvCxnSpPr>
        <p:spPr>
          <a:xfrm flipH="1">
            <a:off x="627094" y="4446104"/>
            <a:ext cx="4339853" cy="0"/>
          </a:xfrm>
          <a:prstGeom prst="line">
            <a:avLst/>
          </a:prstGeom>
          <a:ln w="9525">
            <a:solidFill>
              <a:schemeClr val="tx1"/>
            </a:solidFill>
            <a:prstDash val="sysDot"/>
          </a:ln>
        </p:spPr>
        <p:style>
          <a:lnRef idx="2">
            <a:schemeClr val="accent1"/>
          </a:lnRef>
          <a:fillRef idx="0">
            <a:schemeClr val="accent1"/>
          </a:fillRef>
          <a:effectRef idx="1">
            <a:schemeClr val="accent1"/>
          </a:effectRef>
          <a:fontRef idx="minor">
            <a:schemeClr val="tx1"/>
          </a:fontRef>
        </p:style>
      </p:cxnSp>
      <p:grpSp>
        <p:nvGrpSpPr>
          <p:cNvPr id="3" name="Group 2">
            <a:extLst>
              <a:ext uri="{FF2B5EF4-FFF2-40B4-BE49-F238E27FC236}">
                <a16:creationId xmlns:a16="http://schemas.microsoft.com/office/drawing/2014/main" id="{DF82187D-34BA-752C-BEE6-A72A3C41AE03}"/>
              </a:ext>
            </a:extLst>
          </p:cNvPr>
          <p:cNvGrpSpPr/>
          <p:nvPr userDrawn="1"/>
        </p:nvGrpSpPr>
        <p:grpSpPr>
          <a:xfrm>
            <a:off x="409864" y="385513"/>
            <a:ext cx="1385904" cy="542247"/>
            <a:chOff x="10534252" y="283673"/>
            <a:chExt cx="1385904" cy="542247"/>
          </a:xfrm>
        </p:grpSpPr>
        <p:pic>
          <p:nvPicPr>
            <p:cNvPr id="5" name="Picture 4" descr="A black background with blue text&#10;&#10;Description automatically generated">
              <a:extLst>
                <a:ext uri="{FF2B5EF4-FFF2-40B4-BE49-F238E27FC236}">
                  <a16:creationId xmlns:a16="http://schemas.microsoft.com/office/drawing/2014/main" id="{62491766-76A6-7232-2EDA-C458836E425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0534252" y="283673"/>
              <a:ext cx="698244" cy="542247"/>
            </a:xfrm>
            <a:prstGeom prst="rect">
              <a:avLst/>
            </a:prstGeom>
          </p:spPr>
        </p:pic>
        <p:pic>
          <p:nvPicPr>
            <p:cNvPr id="9" name="Picture 8" descr="Blue letters on a black background&#10;&#10;Description automatically generated">
              <a:extLst>
                <a:ext uri="{FF2B5EF4-FFF2-40B4-BE49-F238E27FC236}">
                  <a16:creationId xmlns:a16="http://schemas.microsoft.com/office/drawing/2014/main" id="{A41DB2C2-6764-A8E6-249F-DC6D5F81D19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r="85928" b="44763"/>
            <a:stretch/>
          </p:blipFill>
          <p:spPr>
            <a:xfrm>
              <a:off x="11454821" y="358776"/>
              <a:ext cx="465335" cy="441487"/>
            </a:xfrm>
            <a:prstGeom prst="rect">
              <a:avLst/>
            </a:prstGeom>
          </p:spPr>
        </p:pic>
        <p:cxnSp>
          <p:nvCxnSpPr>
            <p:cNvPr id="10" name="Straight Connector 9">
              <a:extLst>
                <a:ext uri="{FF2B5EF4-FFF2-40B4-BE49-F238E27FC236}">
                  <a16:creationId xmlns:a16="http://schemas.microsoft.com/office/drawing/2014/main" id="{98A7934A-B13B-A255-A85D-DEA6AD70DAD7}"/>
                </a:ext>
              </a:extLst>
            </p:cNvPr>
            <p:cNvCxnSpPr/>
            <p:nvPr userDrawn="1"/>
          </p:nvCxnSpPr>
          <p:spPr>
            <a:xfrm flipV="1">
              <a:off x="11286637" y="358776"/>
              <a:ext cx="0" cy="441487"/>
            </a:xfrm>
            <a:prstGeom prst="line">
              <a:avLst/>
            </a:prstGeom>
            <a:ln w="6350">
              <a:solidFill>
                <a:schemeClr val="accent3"/>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0285356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Q&amp;A">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A84E75F-4FAA-1971-EC2E-DFBD1DB392C3}"/>
              </a:ext>
            </a:extLst>
          </p:cNvPr>
          <p:cNvPicPr>
            <a:picLocks noChangeAspect="1"/>
          </p:cNvPicPr>
          <p:nvPr/>
        </p:nvPicPr>
        <p:blipFill rotWithShape="1">
          <a:blip r:embed="rId2">
            <a:extLst>
              <a:ext uri="{28A0092B-C50C-407E-A947-70E740481C1C}">
                <a14:useLocalDpi xmlns:a14="http://schemas.microsoft.com/office/drawing/2010/main" val="0"/>
              </a:ext>
            </a:extLst>
          </a:blip>
          <a:srcRect l="9838" t="10290" r="9740" b="1342"/>
          <a:stretch/>
        </p:blipFill>
        <p:spPr>
          <a:xfrm>
            <a:off x="3331612" y="1"/>
            <a:ext cx="9359540" cy="6857998"/>
          </a:xfrm>
          <a:prstGeom prst="rect">
            <a:avLst/>
          </a:prstGeom>
        </p:spPr>
      </p:pic>
      <p:sp>
        <p:nvSpPr>
          <p:cNvPr id="4" name="Freeform: Shape 3">
            <a:extLst>
              <a:ext uri="{FF2B5EF4-FFF2-40B4-BE49-F238E27FC236}">
                <a16:creationId xmlns:a16="http://schemas.microsoft.com/office/drawing/2014/main" id="{EC8E69DF-4BBA-1261-0136-D15860E707FD}"/>
              </a:ext>
            </a:extLst>
          </p:cNvPr>
          <p:cNvSpPr>
            <a:spLocks noGrp="1" noRot="1" noMove="1" noResize="1" noEditPoints="1" noAdjustHandles="1" noChangeArrowheads="1" noChangeShapeType="1"/>
          </p:cNvSpPr>
          <p:nvPr/>
        </p:nvSpPr>
        <p:spPr>
          <a:xfrm rot="5163507" flipH="1">
            <a:off x="-926270" y="418777"/>
            <a:ext cx="7270033" cy="6083253"/>
          </a:xfrm>
          <a:custGeom>
            <a:avLst/>
            <a:gdLst>
              <a:gd name="connsiteX0" fmla="*/ 1120981 w 12477765"/>
              <a:gd name="connsiteY0" fmla="*/ 68807 h 5898244"/>
              <a:gd name="connsiteX1" fmla="*/ 11989253 w 12477765"/>
              <a:gd name="connsiteY1" fmla="*/ 1305091 h 5898244"/>
              <a:gd name="connsiteX2" fmla="*/ 12277710 w 12477765"/>
              <a:gd name="connsiteY2" fmla="*/ 1448210 h 5898244"/>
              <a:gd name="connsiteX3" fmla="*/ 12477765 w 12477765"/>
              <a:gd name="connsiteY3" fmla="*/ 5259098 h 5898244"/>
              <a:gd name="connsiteX4" fmla="*/ 302530 w 12477765"/>
              <a:gd name="connsiteY4" fmla="*/ 5898244 h 5898244"/>
              <a:gd name="connsiteX5" fmla="*/ 0 w 12477765"/>
              <a:gd name="connsiteY5" fmla="*/ 135282 h 5898244"/>
              <a:gd name="connsiteX6" fmla="*/ 100103 w 12477765"/>
              <a:gd name="connsiteY6" fmla="*/ 128515 h 5898244"/>
              <a:gd name="connsiteX7" fmla="*/ 1120981 w 12477765"/>
              <a:gd name="connsiteY7" fmla="*/ 68807 h 5898244"/>
              <a:gd name="connsiteX0" fmla="*/ 1120981 w 12477765"/>
              <a:gd name="connsiteY0" fmla="*/ 68807 h 6122727"/>
              <a:gd name="connsiteX1" fmla="*/ 11989253 w 12477765"/>
              <a:gd name="connsiteY1" fmla="*/ 1305091 h 6122727"/>
              <a:gd name="connsiteX2" fmla="*/ 12277710 w 12477765"/>
              <a:gd name="connsiteY2" fmla="*/ 1448210 h 6122727"/>
              <a:gd name="connsiteX3" fmla="*/ 12477765 w 12477765"/>
              <a:gd name="connsiteY3" fmla="*/ 5259098 h 6122727"/>
              <a:gd name="connsiteX4" fmla="*/ 397766 w 12477765"/>
              <a:gd name="connsiteY4" fmla="*/ 6122727 h 6122727"/>
              <a:gd name="connsiteX5" fmla="*/ 0 w 12477765"/>
              <a:gd name="connsiteY5" fmla="*/ 135282 h 6122727"/>
              <a:gd name="connsiteX6" fmla="*/ 100103 w 12477765"/>
              <a:gd name="connsiteY6" fmla="*/ 128515 h 6122727"/>
              <a:gd name="connsiteX7" fmla="*/ 1120981 w 12477765"/>
              <a:gd name="connsiteY7" fmla="*/ 68807 h 6122727"/>
              <a:gd name="connsiteX0" fmla="*/ 1120981 w 12277710"/>
              <a:gd name="connsiteY0" fmla="*/ 68807 h 6122727"/>
              <a:gd name="connsiteX1" fmla="*/ 11989253 w 12277710"/>
              <a:gd name="connsiteY1" fmla="*/ 1305091 h 6122727"/>
              <a:gd name="connsiteX2" fmla="*/ 12277710 w 12277710"/>
              <a:gd name="connsiteY2" fmla="*/ 1448210 h 6122727"/>
              <a:gd name="connsiteX3" fmla="*/ 12248063 w 12277710"/>
              <a:gd name="connsiteY3" fmla="*/ 4834969 h 6122727"/>
              <a:gd name="connsiteX4" fmla="*/ 397766 w 12277710"/>
              <a:gd name="connsiteY4" fmla="*/ 6122727 h 6122727"/>
              <a:gd name="connsiteX5" fmla="*/ 0 w 12277710"/>
              <a:gd name="connsiteY5" fmla="*/ 135282 h 6122727"/>
              <a:gd name="connsiteX6" fmla="*/ 100103 w 12277710"/>
              <a:gd name="connsiteY6" fmla="*/ 128515 h 6122727"/>
              <a:gd name="connsiteX7" fmla="*/ 1120981 w 12277710"/>
              <a:gd name="connsiteY7" fmla="*/ 68807 h 6122727"/>
              <a:gd name="connsiteX0" fmla="*/ 1120981 w 12475750"/>
              <a:gd name="connsiteY0" fmla="*/ 68807 h 6122727"/>
              <a:gd name="connsiteX1" fmla="*/ 11989253 w 12475750"/>
              <a:gd name="connsiteY1" fmla="*/ 1305091 h 6122727"/>
              <a:gd name="connsiteX2" fmla="*/ 12277710 w 12475750"/>
              <a:gd name="connsiteY2" fmla="*/ 1448210 h 6122727"/>
              <a:gd name="connsiteX3" fmla="*/ 12475750 w 12475750"/>
              <a:gd name="connsiteY3" fmla="*/ 5226201 h 6122727"/>
              <a:gd name="connsiteX4" fmla="*/ 397766 w 12475750"/>
              <a:gd name="connsiteY4" fmla="*/ 6122727 h 6122727"/>
              <a:gd name="connsiteX5" fmla="*/ 0 w 12475750"/>
              <a:gd name="connsiteY5" fmla="*/ 135282 h 6122727"/>
              <a:gd name="connsiteX6" fmla="*/ 100103 w 12475750"/>
              <a:gd name="connsiteY6" fmla="*/ 128515 h 6122727"/>
              <a:gd name="connsiteX7" fmla="*/ 1120981 w 12475750"/>
              <a:gd name="connsiteY7" fmla="*/ 68807 h 6122727"/>
              <a:gd name="connsiteX0" fmla="*/ 1120981 w 12764403"/>
              <a:gd name="connsiteY0" fmla="*/ 68807 h 6122727"/>
              <a:gd name="connsiteX1" fmla="*/ 11989253 w 12764403"/>
              <a:gd name="connsiteY1" fmla="*/ 1305091 h 6122727"/>
              <a:gd name="connsiteX2" fmla="*/ 12277710 w 12764403"/>
              <a:gd name="connsiteY2" fmla="*/ 1448210 h 6122727"/>
              <a:gd name="connsiteX3" fmla="*/ 12764403 w 12764403"/>
              <a:gd name="connsiteY3" fmla="*/ 5569850 h 6122727"/>
              <a:gd name="connsiteX4" fmla="*/ 397766 w 12764403"/>
              <a:gd name="connsiteY4" fmla="*/ 6122727 h 6122727"/>
              <a:gd name="connsiteX5" fmla="*/ 0 w 12764403"/>
              <a:gd name="connsiteY5" fmla="*/ 135282 h 6122727"/>
              <a:gd name="connsiteX6" fmla="*/ 100103 w 12764403"/>
              <a:gd name="connsiteY6" fmla="*/ 128515 h 6122727"/>
              <a:gd name="connsiteX7" fmla="*/ 1120981 w 12764403"/>
              <a:gd name="connsiteY7" fmla="*/ 68807 h 6122727"/>
              <a:gd name="connsiteX0" fmla="*/ 1495812 w 13139234"/>
              <a:gd name="connsiteY0" fmla="*/ 460181 h 6514101"/>
              <a:gd name="connsiteX1" fmla="*/ 12364084 w 13139234"/>
              <a:gd name="connsiteY1" fmla="*/ 1696465 h 6514101"/>
              <a:gd name="connsiteX2" fmla="*/ 12652541 w 13139234"/>
              <a:gd name="connsiteY2" fmla="*/ 1839584 h 6514101"/>
              <a:gd name="connsiteX3" fmla="*/ 13139234 w 13139234"/>
              <a:gd name="connsiteY3" fmla="*/ 5961224 h 6514101"/>
              <a:gd name="connsiteX4" fmla="*/ 772597 w 13139234"/>
              <a:gd name="connsiteY4" fmla="*/ 6514101 h 6514101"/>
              <a:gd name="connsiteX5" fmla="*/ 374831 w 13139234"/>
              <a:gd name="connsiteY5" fmla="*/ 526656 h 6514101"/>
              <a:gd name="connsiteX6" fmla="*/ 0 w 13139234"/>
              <a:gd name="connsiteY6" fmla="*/ 0 h 6514101"/>
              <a:gd name="connsiteX7" fmla="*/ 1495812 w 13139234"/>
              <a:gd name="connsiteY7" fmla="*/ 460181 h 6514101"/>
              <a:gd name="connsiteX0" fmla="*/ 1495812 w 13139234"/>
              <a:gd name="connsiteY0" fmla="*/ 460181 h 6427978"/>
              <a:gd name="connsiteX1" fmla="*/ 12364084 w 13139234"/>
              <a:gd name="connsiteY1" fmla="*/ 1696465 h 6427978"/>
              <a:gd name="connsiteX2" fmla="*/ 12652541 w 13139234"/>
              <a:gd name="connsiteY2" fmla="*/ 1839584 h 6427978"/>
              <a:gd name="connsiteX3" fmla="*/ 13139234 w 13139234"/>
              <a:gd name="connsiteY3" fmla="*/ 5961224 h 6427978"/>
              <a:gd name="connsiteX4" fmla="*/ 899424 w 13139234"/>
              <a:gd name="connsiteY4" fmla="*/ 6427978 h 6427978"/>
              <a:gd name="connsiteX5" fmla="*/ 374831 w 13139234"/>
              <a:gd name="connsiteY5" fmla="*/ 526656 h 6427978"/>
              <a:gd name="connsiteX6" fmla="*/ 0 w 13139234"/>
              <a:gd name="connsiteY6" fmla="*/ 0 h 6427978"/>
              <a:gd name="connsiteX7" fmla="*/ 1495812 w 13139234"/>
              <a:gd name="connsiteY7" fmla="*/ 460181 h 6427978"/>
              <a:gd name="connsiteX0" fmla="*/ 1495812 w 13139234"/>
              <a:gd name="connsiteY0" fmla="*/ 460181 h 6463470"/>
              <a:gd name="connsiteX1" fmla="*/ 12364084 w 13139234"/>
              <a:gd name="connsiteY1" fmla="*/ 1696465 h 6463470"/>
              <a:gd name="connsiteX2" fmla="*/ 12652541 w 13139234"/>
              <a:gd name="connsiteY2" fmla="*/ 1839584 h 6463470"/>
              <a:gd name="connsiteX3" fmla="*/ 13139234 w 13139234"/>
              <a:gd name="connsiteY3" fmla="*/ 5961224 h 6463470"/>
              <a:gd name="connsiteX4" fmla="*/ 690669 w 13139234"/>
              <a:gd name="connsiteY4" fmla="*/ 6463471 h 6463470"/>
              <a:gd name="connsiteX5" fmla="*/ 374831 w 13139234"/>
              <a:gd name="connsiteY5" fmla="*/ 526656 h 6463470"/>
              <a:gd name="connsiteX6" fmla="*/ 0 w 13139234"/>
              <a:gd name="connsiteY6" fmla="*/ 0 h 6463470"/>
              <a:gd name="connsiteX7" fmla="*/ 1495812 w 13139234"/>
              <a:gd name="connsiteY7" fmla="*/ 460181 h 6463470"/>
              <a:gd name="connsiteX0" fmla="*/ 1120981 w 12764403"/>
              <a:gd name="connsiteY0" fmla="*/ 68807 h 6072097"/>
              <a:gd name="connsiteX1" fmla="*/ 11989253 w 12764403"/>
              <a:gd name="connsiteY1" fmla="*/ 1305091 h 6072097"/>
              <a:gd name="connsiteX2" fmla="*/ 12277710 w 12764403"/>
              <a:gd name="connsiteY2" fmla="*/ 1448210 h 6072097"/>
              <a:gd name="connsiteX3" fmla="*/ 12764403 w 12764403"/>
              <a:gd name="connsiteY3" fmla="*/ 5569850 h 6072097"/>
              <a:gd name="connsiteX4" fmla="*/ 315838 w 12764403"/>
              <a:gd name="connsiteY4" fmla="*/ 6072097 h 6072097"/>
              <a:gd name="connsiteX5" fmla="*/ 0 w 12764403"/>
              <a:gd name="connsiteY5" fmla="*/ 135282 h 6072097"/>
              <a:gd name="connsiteX6" fmla="*/ 1120981 w 12764403"/>
              <a:gd name="connsiteY6" fmla="*/ 68807 h 6072097"/>
              <a:gd name="connsiteX0" fmla="*/ 1410623 w 13054045"/>
              <a:gd name="connsiteY0" fmla="*/ 68807 h 6072097"/>
              <a:gd name="connsiteX1" fmla="*/ 12278895 w 13054045"/>
              <a:gd name="connsiteY1" fmla="*/ 1305091 h 6072097"/>
              <a:gd name="connsiteX2" fmla="*/ 12567352 w 13054045"/>
              <a:gd name="connsiteY2" fmla="*/ 1448210 h 6072097"/>
              <a:gd name="connsiteX3" fmla="*/ 13054045 w 13054045"/>
              <a:gd name="connsiteY3" fmla="*/ 5569850 h 6072097"/>
              <a:gd name="connsiteX4" fmla="*/ 605480 w 13054045"/>
              <a:gd name="connsiteY4" fmla="*/ 6072097 h 6072097"/>
              <a:gd name="connsiteX5" fmla="*/ 0 w 13054045"/>
              <a:gd name="connsiteY5" fmla="*/ 129097 h 6072097"/>
              <a:gd name="connsiteX6" fmla="*/ 1410623 w 13054045"/>
              <a:gd name="connsiteY6" fmla="*/ 68807 h 6072097"/>
              <a:gd name="connsiteX0" fmla="*/ 1410623 w 13054045"/>
              <a:gd name="connsiteY0" fmla="*/ 36199 h 6039489"/>
              <a:gd name="connsiteX1" fmla="*/ 12268947 w 13054045"/>
              <a:gd name="connsiteY1" fmla="*/ 1578717 h 6039489"/>
              <a:gd name="connsiteX2" fmla="*/ 12567352 w 13054045"/>
              <a:gd name="connsiteY2" fmla="*/ 1415602 h 6039489"/>
              <a:gd name="connsiteX3" fmla="*/ 13054045 w 13054045"/>
              <a:gd name="connsiteY3" fmla="*/ 5537242 h 6039489"/>
              <a:gd name="connsiteX4" fmla="*/ 605480 w 13054045"/>
              <a:gd name="connsiteY4" fmla="*/ 6039489 h 6039489"/>
              <a:gd name="connsiteX5" fmla="*/ 0 w 13054045"/>
              <a:gd name="connsiteY5" fmla="*/ 96489 h 6039489"/>
              <a:gd name="connsiteX6" fmla="*/ 1410623 w 13054045"/>
              <a:gd name="connsiteY6" fmla="*/ 36199 h 6039489"/>
              <a:gd name="connsiteX0" fmla="*/ 1410623 w 13054045"/>
              <a:gd name="connsiteY0" fmla="*/ 36199 h 6039489"/>
              <a:gd name="connsiteX1" fmla="*/ 12268947 w 13054045"/>
              <a:gd name="connsiteY1" fmla="*/ 1578717 h 6039489"/>
              <a:gd name="connsiteX2" fmla="*/ 13054045 w 13054045"/>
              <a:gd name="connsiteY2" fmla="*/ 5537242 h 6039489"/>
              <a:gd name="connsiteX3" fmla="*/ 605480 w 13054045"/>
              <a:gd name="connsiteY3" fmla="*/ 6039489 h 6039489"/>
              <a:gd name="connsiteX4" fmla="*/ 0 w 13054045"/>
              <a:gd name="connsiteY4" fmla="*/ 96489 h 6039489"/>
              <a:gd name="connsiteX5" fmla="*/ 1410623 w 13054045"/>
              <a:gd name="connsiteY5" fmla="*/ 36199 h 6039489"/>
              <a:gd name="connsiteX0" fmla="*/ 1410623 w 13054045"/>
              <a:gd name="connsiteY0" fmla="*/ 22248 h 6025538"/>
              <a:gd name="connsiteX1" fmla="*/ 12580994 w 13054045"/>
              <a:gd name="connsiteY1" fmla="*/ 1893856 h 6025538"/>
              <a:gd name="connsiteX2" fmla="*/ 13054045 w 13054045"/>
              <a:gd name="connsiteY2" fmla="*/ 5523291 h 6025538"/>
              <a:gd name="connsiteX3" fmla="*/ 605480 w 13054045"/>
              <a:gd name="connsiteY3" fmla="*/ 6025538 h 6025538"/>
              <a:gd name="connsiteX4" fmla="*/ 0 w 13054045"/>
              <a:gd name="connsiteY4" fmla="*/ 82538 h 6025538"/>
              <a:gd name="connsiteX5" fmla="*/ 1410623 w 13054045"/>
              <a:gd name="connsiteY5" fmla="*/ 22248 h 6025538"/>
              <a:gd name="connsiteX0" fmla="*/ 1410623 w 13054045"/>
              <a:gd name="connsiteY0" fmla="*/ 21786 h 6025076"/>
              <a:gd name="connsiteX1" fmla="*/ 12598213 w 13054045"/>
              <a:gd name="connsiteY1" fmla="*/ 1910683 h 6025076"/>
              <a:gd name="connsiteX2" fmla="*/ 13054045 w 13054045"/>
              <a:gd name="connsiteY2" fmla="*/ 5522829 h 6025076"/>
              <a:gd name="connsiteX3" fmla="*/ 605480 w 13054045"/>
              <a:gd name="connsiteY3" fmla="*/ 6025076 h 6025076"/>
              <a:gd name="connsiteX4" fmla="*/ 0 w 13054045"/>
              <a:gd name="connsiteY4" fmla="*/ 82076 h 6025076"/>
              <a:gd name="connsiteX5" fmla="*/ 1410623 w 13054045"/>
              <a:gd name="connsiteY5" fmla="*/ 21786 h 6025076"/>
              <a:gd name="connsiteX0" fmla="*/ 1410623 w 13054045"/>
              <a:gd name="connsiteY0" fmla="*/ 20930 h 6024220"/>
              <a:gd name="connsiteX1" fmla="*/ 12647789 w 13054045"/>
              <a:gd name="connsiteY1" fmla="*/ 1943786 h 6024220"/>
              <a:gd name="connsiteX2" fmla="*/ 13054045 w 13054045"/>
              <a:gd name="connsiteY2" fmla="*/ 5521973 h 6024220"/>
              <a:gd name="connsiteX3" fmla="*/ 605480 w 13054045"/>
              <a:gd name="connsiteY3" fmla="*/ 6024220 h 6024220"/>
              <a:gd name="connsiteX4" fmla="*/ 0 w 13054045"/>
              <a:gd name="connsiteY4" fmla="*/ 81220 h 6024220"/>
              <a:gd name="connsiteX5" fmla="*/ 1410623 w 13054045"/>
              <a:gd name="connsiteY5" fmla="*/ 20930 h 6024220"/>
              <a:gd name="connsiteX0" fmla="*/ 1410623 w 13146938"/>
              <a:gd name="connsiteY0" fmla="*/ 20930 h 6024220"/>
              <a:gd name="connsiteX1" fmla="*/ 12647789 w 13146938"/>
              <a:gd name="connsiteY1" fmla="*/ 1943786 h 6024220"/>
              <a:gd name="connsiteX2" fmla="*/ 13146938 w 13146938"/>
              <a:gd name="connsiteY2" fmla="*/ 5534169 h 6024220"/>
              <a:gd name="connsiteX3" fmla="*/ 605480 w 13146938"/>
              <a:gd name="connsiteY3" fmla="*/ 6024220 h 6024220"/>
              <a:gd name="connsiteX4" fmla="*/ 0 w 13146938"/>
              <a:gd name="connsiteY4" fmla="*/ 81220 h 6024220"/>
              <a:gd name="connsiteX5" fmla="*/ 1410623 w 13146938"/>
              <a:gd name="connsiteY5" fmla="*/ 20930 h 6024220"/>
              <a:gd name="connsiteX0" fmla="*/ 1410623 w 13146938"/>
              <a:gd name="connsiteY0" fmla="*/ 19617 h 6022907"/>
              <a:gd name="connsiteX1" fmla="*/ 12728684 w 13146938"/>
              <a:gd name="connsiteY1" fmla="*/ 1999904 h 6022907"/>
              <a:gd name="connsiteX2" fmla="*/ 13146938 w 13146938"/>
              <a:gd name="connsiteY2" fmla="*/ 5532856 h 6022907"/>
              <a:gd name="connsiteX3" fmla="*/ 605480 w 13146938"/>
              <a:gd name="connsiteY3" fmla="*/ 6022907 h 6022907"/>
              <a:gd name="connsiteX4" fmla="*/ 0 w 13146938"/>
              <a:gd name="connsiteY4" fmla="*/ 79907 h 6022907"/>
              <a:gd name="connsiteX5" fmla="*/ 1410623 w 13146938"/>
              <a:gd name="connsiteY5" fmla="*/ 19617 h 6022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46938" h="6022907">
                <a:moveTo>
                  <a:pt x="1410623" y="19617"/>
                </a:moveTo>
                <a:cubicBezTo>
                  <a:pt x="4386209" y="-130743"/>
                  <a:pt x="9684360" y="588421"/>
                  <a:pt x="12728684" y="1999904"/>
                </a:cubicBezTo>
                <a:lnTo>
                  <a:pt x="13146938" y="5532856"/>
                </a:lnTo>
                <a:lnTo>
                  <a:pt x="605480" y="6022907"/>
                </a:lnTo>
                <a:lnTo>
                  <a:pt x="0" y="79907"/>
                </a:lnTo>
                <a:lnTo>
                  <a:pt x="1410623" y="19617"/>
                </a:lnTo>
                <a:close/>
              </a:path>
            </a:pathLst>
          </a:custGeom>
          <a:gradFill flip="none" rotWithShape="0">
            <a:gsLst>
              <a:gs pos="56000">
                <a:srgbClr val="E9F3E2"/>
              </a:gs>
              <a:gs pos="90000">
                <a:schemeClr val="bg2">
                  <a:alpha val="22000"/>
                </a:schemeClr>
              </a:gs>
            </a:gsLst>
            <a:lin ang="11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799"/>
          </a:p>
        </p:txBody>
      </p:sp>
      <p:sp>
        <p:nvSpPr>
          <p:cNvPr id="2" name="Title 1">
            <a:extLst>
              <a:ext uri="{FF2B5EF4-FFF2-40B4-BE49-F238E27FC236}">
                <a16:creationId xmlns:a16="http://schemas.microsoft.com/office/drawing/2014/main" id="{23CF0DE4-0FD0-5001-1341-183BB4D34965}"/>
              </a:ext>
            </a:extLst>
          </p:cNvPr>
          <p:cNvSpPr>
            <a:spLocks noGrp="1"/>
          </p:cNvSpPr>
          <p:nvPr>
            <p:ph type="title"/>
          </p:nvPr>
        </p:nvSpPr>
        <p:spPr>
          <a:xfrm>
            <a:off x="538148" y="1527823"/>
            <a:ext cx="4885879" cy="2785145"/>
          </a:xfrm>
        </p:spPr>
        <p:txBody>
          <a:bodyPr anchor="b" anchorCtr="0"/>
          <a:lstStyle>
            <a:lvl1pPr>
              <a:defRPr sz="3799" b="0">
                <a:solidFill>
                  <a:schemeClr val="tx1"/>
                </a:solidFill>
                <a:latin typeface="+mj-lt"/>
              </a:defRPr>
            </a:lvl1pPr>
          </a:lstStyle>
          <a:p>
            <a:r>
              <a:rPr lang="en-US"/>
              <a:t>Click to edit Master title style</a:t>
            </a:r>
          </a:p>
        </p:txBody>
      </p:sp>
      <p:sp>
        <p:nvSpPr>
          <p:cNvPr id="6" name="Text Placeholder 5">
            <a:extLst>
              <a:ext uri="{FF2B5EF4-FFF2-40B4-BE49-F238E27FC236}">
                <a16:creationId xmlns:a16="http://schemas.microsoft.com/office/drawing/2014/main" id="{49611813-A346-FCEB-C59E-BDCD1E9D44EA}"/>
              </a:ext>
            </a:extLst>
          </p:cNvPr>
          <p:cNvSpPr>
            <a:spLocks noGrp="1"/>
          </p:cNvSpPr>
          <p:nvPr>
            <p:ph type="body" sz="quarter" idx="10"/>
          </p:nvPr>
        </p:nvSpPr>
        <p:spPr>
          <a:xfrm>
            <a:off x="538148" y="4562475"/>
            <a:ext cx="4733518" cy="1695450"/>
          </a:xfrm>
        </p:spPr>
        <p:txBody>
          <a:bodyPr>
            <a:normAutofit/>
          </a:bodyPr>
          <a:lstStyle>
            <a:lvl1pPr>
              <a:defRPr sz="1999" b="1">
                <a:solidFill>
                  <a:schemeClr val="tx2"/>
                </a:solidFill>
              </a:defRPr>
            </a:lvl1pPr>
          </a:lstStyle>
          <a:p>
            <a:pPr lvl="0"/>
            <a:r>
              <a:rPr lang="en-US"/>
              <a:t>Click to edit Master text styles</a:t>
            </a:r>
          </a:p>
        </p:txBody>
      </p:sp>
      <p:cxnSp>
        <p:nvCxnSpPr>
          <p:cNvPr id="8" name="Straight Connector 7">
            <a:extLst>
              <a:ext uri="{FF2B5EF4-FFF2-40B4-BE49-F238E27FC236}">
                <a16:creationId xmlns:a16="http://schemas.microsoft.com/office/drawing/2014/main" id="{0BF8A886-EC2D-D938-88D2-DF30B2183FA6}"/>
              </a:ext>
            </a:extLst>
          </p:cNvPr>
          <p:cNvCxnSpPr>
            <a:cxnSpLocks/>
          </p:cNvCxnSpPr>
          <p:nvPr/>
        </p:nvCxnSpPr>
        <p:spPr>
          <a:xfrm flipH="1">
            <a:off x="627094" y="4446104"/>
            <a:ext cx="4339853" cy="0"/>
          </a:xfrm>
          <a:prstGeom prst="line">
            <a:avLst/>
          </a:prstGeom>
          <a:ln w="9525">
            <a:solidFill>
              <a:schemeClr val="tx1"/>
            </a:solidFill>
            <a:prstDash val="sysDot"/>
          </a:ln>
        </p:spPr>
        <p:style>
          <a:lnRef idx="2">
            <a:schemeClr val="accent1"/>
          </a:lnRef>
          <a:fillRef idx="0">
            <a:schemeClr val="accent1"/>
          </a:fillRef>
          <a:effectRef idx="1">
            <a:schemeClr val="accent1"/>
          </a:effectRef>
          <a:fontRef idx="minor">
            <a:schemeClr val="tx1"/>
          </a:fontRef>
        </p:style>
      </p:cxnSp>
      <p:grpSp>
        <p:nvGrpSpPr>
          <p:cNvPr id="3" name="Group 2">
            <a:extLst>
              <a:ext uri="{FF2B5EF4-FFF2-40B4-BE49-F238E27FC236}">
                <a16:creationId xmlns:a16="http://schemas.microsoft.com/office/drawing/2014/main" id="{01688269-9DA2-E106-04C6-69337DDE6F8F}"/>
              </a:ext>
            </a:extLst>
          </p:cNvPr>
          <p:cNvGrpSpPr/>
          <p:nvPr userDrawn="1"/>
        </p:nvGrpSpPr>
        <p:grpSpPr>
          <a:xfrm>
            <a:off x="409864" y="385513"/>
            <a:ext cx="1385904" cy="542247"/>
            <a:chOff x="10534252" y="283673"/>
            <a:chExt cx="1385904" cy="542247"/>
          </a:xfrm>
        </p:grpSpPr>
        <p:pic>
          <p:nvPicPr>
            <p:cNvPr id="5" name="Picture 4" descr="A black background with blue text&#10;&#10;Description automatically generated">
              <a:extLst>
                <a:ext uri="{FF2B5EF4-FFF2-40B4-BE49-F238E27FC236}">
                  <a16:creationId xmlns:a16="http://schemas.microsoft.com/office/drawing/2014/main" id="{B1C138A6-33E3-DB48-5202-1E8500F95F3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0534252" y="283673"/>
              <a:ext cx="698244" cy="542247"/>
            </a:xfrm>
            <a:prstGeom prst="rect">
              <a:avLst/>
            </a:prstGeom>
          </p:spPr>
        </p:pic>
        <p:pic>
          <p:nvPicPr>
            <p:cNvPr id="9" name="Picture 8" descr="Blue letters on a black background&#10;&#10;Description automatically generated">
              <a:extLst>
                <a:ext uri="{FF2B5EF4-FFF2-40B4-BE49-F238E27FC236}">
                  <a16:creationId xmlns:a16="http://schemas.microsoft.com/office/drawing/2014/main" id="{18F0C371-EC2D-2A56-7FD1-BD833B75D3AD}"/>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r="85928" b="44763"/>
            <a:stretch/>
          </p:blipFill>
          <p:spPr>
            <a:xfrm>
              <a:off x="11454821" y="358776"/>
              <a:ext cx="465335" cy="441487"/>
            </a:xfrm>
            <a:prstGeom prst="rect">
              <a:avLst/>
            </a:prstGeom>
          </p:spPr>
        </p:pic>
        <p:cxnSp>
          <p:nvCxnSpPr>
            <p:cNvPr id="10" name="Straight Connector 9">
              <a:extLst>
                <a:ext uri="{FF2B5EF4-FFF2-40B4-BE49-F238E27FC236}">
                  <a16:creationId xmlns:a16="http://schemas.microsoft.com/office/drawing/2014/main" id="{E138376E-9F18-23F5-3CA1-A8E71A2036B9}"/>
                </a:ext>
              </a:extLst>
            </p:cNvPr>
            <p:cNvCxnSpPr/>
            <p:nvPr userDrawn="1"/>
          </p:nvCxnSpPr>
          <p:spPr>
            <a:xfrm flipV="1">
              <a:off x="11286637" y="358776"/>
              <a:ext cx="0" cy="441487"/>
            </a:xfrm>
            <a:prstGeom prst="line">
              <a:avLst/>
            </a:prstGeom>
            <a:ln w="6350">
              <a:solidFill>
                <a:schemeClr val="accent3"/>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4960531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0AAC5-636A-AABB-481E-D2C6798CD760}"/>
              </a:ext>
            </a:extLst>
          </p:cNvPr>
          <p:cNvSpPr>
            <a:spLocks noGrp="1"/>
          </p:cNvSpPr>
          <p:nvPr>
            <p:ph type="title"/>
          </p:nvPr>
        </p:nvSpPr>
        <p:spPr/>
        <p:txBody>
          <a:bodyPr/>
          <a:lstStyle/>
          <a:p>
            <a:r>
              <a:rPr lang="en-US"/>
              <a:t>Click to edit Master title style</a:t>
            </a:r>
          </a:p>
        </p:txBody>
      </p:sp>
      <p:cxnSp>
        <p:nvCxnSpPr>
          <p:cNvPr id="4" name="Straight Connector 3">
            <a:extLst>
              <a:ext uri="{FF2B5EF4-FFF2-40B4-BE49-F238E27FC236}">
                <a16:creationId xmlns:a16="http://schemas.microsoft.com/office/drawing/2014/main" id="{A938815C-4369-43D4-580D-DC3A346F21A1}"/>
              </a:ext>
            </a:extLst>
          </p:cNvPr>
          <p:cNvCxnSpPr>
            <a:cxnSpLocks/>
          </p:cNvCxnSpPr>
          <p:nvPr userDrawn="1"/>
        </p:nvCxnSpPr>
        <p:spPr>
          <a:xfrm>
            <a:off x="5807344" y="2093844"/>
            <a:ext cx="0" cy="3571461"/>
          </a:xfrm>
          <a:prstGeom prst="line">
            <a:avLst/>
          </a:prstGeom>
          <a:ln w="9525">
            <a:solidFill>
              <a:schemeClr val="tx1"/>
            </a:solidFill>
            <a:prstDash val="sysDot"/>
          </a:ln>
        </p:spPr>
        <p:style>
          <a:lnRef idx="2">
            <a:schemeClr val="accent1"/>
          </a:lnRef>
          <a:fillRef idx="0">
            <a:schemeClr val="accent1"/>
          </a:fillRef>
          <a:effectRef idx="1">
            <a:schemeClr val="accent1"/>
          </a:effectRef>
          <a:fontRef idx="minor">
            <a:schemeClr val="tx1"/>
          </a:fontRef>
        </p:style>
      </p:cxnSp>
      <p:sp>
        <p:nvSpPr>
          <p:cNvPr id="5" name="Text Placeholder 4">
            <a:extLst>
              <a:ext uri="{FF2B5EF4-FFF2-40B4-BE49-F238E27FC236}">
                <a16:creationId xmlns:a16="http://schemas.microsoft.com/office/drawing/2014/main" id="{F44EDD85-6546-151F-884E-B9D8AA1A0124}"/>
              </a:ext>
            </a:extLst>
          </p:cNvPr>
          <p:cNvSpPr>
            <a:spLocks noGrp="1"/>
          </p:cNvSpPr>
          <p:nvPr>
            <p:ph type="body" sz="quarter" idx="11"/>
          </p:nvPr>
        </p:nvSpPr>
        <p:spPr>
          <a:xfrm>
            <a:off x="604001" y="2142504"/>
            <a:ext cx="4986961" cy="3903662"/>
          </a:xfrm>
        </p:spPr>
        <p:txBody>
          <a:bodyPr>
            <a:noAutofit/>
          </a:bodyPr>
          <a:lstStyle>
            <a:lvl1pPr marL="246814" indent="-246814">
              <a:lnSpc>
                <a:spcPts val="2199"/>
              </a:lnSpc>
              <a:buClr>
                <a:schemeClr val="tx2"/>
              </a:buClr>
              <a:buFont typeface="Arial" panose="020B0604020202020204" pitchFamily="34" charset="0"/>
              <a:buChar char="•"/>
              <a:defRPr sz="1799"/>
            </a:lvl1pPr>
            <a:lvl5pPr>
              <a:defRPr/>
            </a:lvl5pPr>
          </a:lstStyle>
          <a:p>
            <a:pPr lvl="0"/>
            <a:r>
              <a:rPr lang="en-US"/>
              <a:t>Click to edit Master text styles</a:t>
            </a:r>
          </a:p>
        </p:txBody>
      </p:sp>
      <p:sp>
        <p:nvSpPr>
          <p:cNvPr id="9" name="Text Placeholder 4">
            <a:extLst>
              <a:ext uri="{FF2B5EF4-FFF2-40B4-BE49-F238E27FC236}">
                <a16:creationId xmlns:a16="http://schemas.microsoft.com/office/drawing/2014/main" id="{AEA22866-5D06-3137-121A-66E5460EBE86}"/>
              </a:ext>
            </a:extLst>
          </p:cNvPr>
          <p:cNvSpPr>
            <a:spLocks noGrp="1"/>
          </p:cNvSpPr>
          <p:nvPr>
            <p:ph type="body" sz="quarter" idx="12"/>
          </p:nvPr>
        </p:nvSpPr>
        <p:spPr>
          <a:xfrm>
            <a:off x="6094412" y="2142504"/>
            <a:ext cx="4986961" cy="3903662"/>
          </a:xfrm>
        </p:spPr>
        <p:txBody>
          <a:bodyPr>
            <a:noAutofit/>
          </a:bodyPr>
          <a:lstStyle>
            <a:lvl1pPr marL="246814" indent="-246814">
              <a:lnSpc>
                <a:spcPts val="2199"/>
              </a:lnSpc>
              <a:buClr>
                <a:schemeClr val="tx2"/>
              </a:buClr>
              <a:buFont typeface="Arial" panose="020B0604020202020204" pitchFamily="34" charset="0"/>
              <a:buChar char="•"/>
              <a:defRPr sz="1799"/>
            </a:lvl1pPr>
            <a:lvl5pPr>
              <a:defRPr/>
            </a:lvl5pPr>
          </a:lstStyle>
          <a:p>
            <a:pPr lvl="0"/>
            <a:r>
              <a:rPr lang="en-US"/>
              <a:t>Click to edit Master text styles</a:t>
            </a:r>
          </a:p>
        </p:txBody>
      </p:sp>
    </p:spTree>
    <p:extLst>
      <p:ext uri="{BB962C8B-B14F-4D97-AF65-F5344CB8AC3E}">
        <p14:creationId xmlns:p14="http://schemas.microsoft.com/office/powerpoint/2010/main" val="24937705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1_Q&amp;A">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1330AE38-DB3D-5111-A795-73C5BD443027}"/>
              </a:ext>
            </a:extLst>
          </p:cNvPr>
          <p:cNvSpPr/>
          <p:nvPr userDrawn="1"/>
        </p:nvSpPr>
        <p:spPr>
          <a:xfrm rot="5163507" flipH="1">
            <a:off x="-9724" y="-552805"/>
            <a:ext cx="7411138" cy="7970973"/>
          </a:xfrm>
          <a:custGeom>
            <a:avLst/>
            <a:gdLst>
              <a:gd name="connsiteX0" fmla="*/ 1120981 w 12477765"/>
              <a:gd name="connsiteY0" fmla="*/ 68807 h 5898244"/>
              <a:gd name="connsiteX1" fmla="*/ 11989253 w 12477765"/>
              <a:gd name="connsiteY1" fmla="*/ 1305091 h 5898244"/>
              <a:gd name="connsiteX2" fmla="*/ 12277710 w 12477765"/>
              <a:gd name="connsiteY2" fmla="*/ 1448210 h 5898244"/>
              <a:gd name="connsiteX3" fmla="*/ 12477765 w 12477765"/>
              <a:gd name="connsiteY3" fmla="*/ 5259098 h 5898244"/>
              <a:gd name="connsiteX4" fmla="*/ 302530 w 12477765"/>
              <a:gd name="connsiteY4" fmla="*/ 5898244 h 5898244"/>
              <a:gd name="connsiteX5" fmla="*/ 0 w 12477765"/>
              <a:gd name="connsiteY5" fmla="*/ 135282 h 5898244"/>
              <a:gd name="connsiteX6" fmla="*/ 100103 w 12477765"/>
              <a:gd name="connsiteY6" fmla="*/ 128515 h 5898244"/>
              <a:gd name="connsiteX7" fmla="*/ 1120981 w 12477765"/>
              <a:gd name="connsiteY7" fmla="*/ 68807 h 5898244"/>
              <a:gd name="connsiteX0" fmla="*/ 1120981 w 12477765"/>
              <a:gd name="connsiteY0" fmla="*/ 68807 h 6122727"/>
              <a:gd name="connsiteX1" fmla="*/ 11989253 w 12477765"/>
              <a:gd name="connsiteY1" fmla="*/ 1305091 h 6122727"/>
              <a:gd name="connsiteX2" fmla="*/ 12277710 w 12477765"/>
              <a:gd name="connsiteY2" fmla="*/ 1448210 h 6122727"/>
              <a:gd name="connsiteX3" fmla="*/ 12477765 w 12477765"/>
              <a:gd name="connsiteY3" fmla="*/ 5259098 h 6122727"/>
              <a:gd name="connsiteX4" fmla="*/ 397766 w 12477765"/>
              <a:gd name="connsiteY4" fmla="*/ 6122727 h 6122727"/>
              <a:gd name="connsiteX5" fmla="*/ 0 w 12477765"/>
              <a:gd name="connsiteY5" fmla="*/ 135282 h 6122727"/>
              <a:gd name="connsiteX6" fmla="*/ 100103 w 12477765"/>
              <a:gd name="connsiteY6" fmla="*/ 128515 h 6122727"/>
              <a:gd name="connsiteX7" fmla="*/ 1120981 w 12477765"/>
              <a:gd name="connsiteY7" fmla="*/ 68807 h 6122727"/>
              <a:gd name="connsiteX0" fmla="*/ 1120981 w 12277710"/>
              <a:gd name="connsiteY0" fmla="*/ 68807 h 6122727"/>
              <a:gd name="connsiteX1" fmla="*/ 11989253 w 12277710"/>
              <a:gd name="connsiteY1" fmla="*/ 1305091 h 6122727"/>
              <a:gd name="connsiteX2" fmla="*/ 12277710 w 12277710"/>
              <a:gd name="connsiteY2" fmla="*/ 1448210 h 6122727"/>
              <a:gd name="connsiteX3" fmla="*/ 12248063 w 12277710"/>
              <a:gd name="connsiteY3" fmla="*/ 4834969 h 6122727"/>
              <a:gd name="connsiteX4" fmla="*/ 397766 w 12277710"/>
              <a:gd name="connsiteY4" fmla="*/ 6122727 h 6122727"/>
              <a:gd name="connsiteX5" fmla="*/ 0 w 12277710"/>
              <a:gd name="connsiteY5" fmla="*/ 135282 h 6122727"/>
              <a:gd name="connsiteX6" fmla="*/ 100103 w 12277710"/>
              <a:gd name="connsiteY6" fmla="*/ 128515 h 6122727"/>
              <a:gd name="connsiteX7" fmla="*/ 1120981 w 12277710"/>
              <a:gd name="connsiteY7" fmla="*/ 68807 h 6122727"/>
              <a:gd name="connsiteX0" fmla="*/ 1120981 w 12475750"/>
              <a:gd name="connsiteY0" fmla="*/ 68807 h 6122727"/>
              <a:gd name="connsiteX1" fmla="*/ 11989253 w 12475750"/>
              <a:gd name="connsiteY1" fmla="*/ 1305091 h 6122727"/>
              <a:gd name="connsiteX2" fmla="*/ 12277710 w 12475750"/>
              <a:gd name="connsiteY2" fmla="*/ 1448210 h 6122727"/>
              <a:gd name="connsiteX3" fmla="*/ 12475750 w 12475750"/>
              <a:gd name="connsiteY3" fmla="*/ 5226201 h 6122727"/>
              <a:gd name="connsiteX4" fmla="*/ 397766 w 12475750"/>
              <a:gd name="connsiteY4" fmla="*/ 6122727 h 6122727"/>
              <a:gd name="connsiteX5" fmla="*/ 0 w 12475750"/>
              <a:gd name="connsiteY5" fmla="*/ 135282 h 6122727"/>
              <a:gd name="connsiteX6" fmla="*/ 100103 w 12475750"/>
              <a:gd name="connsiteY6" fmla="*/ 128515 h 6122727"/>
              <a:gd name="connsiteX7" fmla="*/ 1120981 w 12475750"/>
              <a:gd name="connsiteY7" fmla="*/ 68807 h 6122727"/>
              <a:gd name="connsiteX0" fmla="*/ 1120981 w 12764403"/>
              <a:gd name="connsiteY0" fmla="*/ 68807 h 6122727"/>
              <a:gd name="connsiteX1" fmla="*/ 11989253 w 12764403"/>
              <a:gd name="connsiteY1" fmla="*/ 1305091 h 6122727"/>
              <a:gd name="connsiteX2" fmla="*/ 12277710 w 12764403"/>
              <a:gd name="connsiteY2" fmla="*/ 1448210 h 6122727"/>
              <a:gd name="connsiteX3" fmla="*/ 12764403 w 12764403"/>
              <a:gd name="connsiteY3" fmla="*/ 5569850 h 6122727"/>
              <a:gd name="connsiteX4" fmla="*/ 397766 w 12764403"/>
              <a:gd name="connsiteY4" fmla="*/ 6122727 h 6122727"/>
              <a:gd name="connsiteX5" fmla="*/ 0 w 12764403"/>
              <a:gd name="connsiteY5" fmla="*/ 135282 h 6122727"/>
              <a:gd name="connsiteX6" fmla="*/ 100103 w 12764403"/>
              <a:gd name="connsiteY6" fmla="*/ 128515 h 6122727"/>
              <a:gd name="connsiteX7" fmla="*/ 1120981 w 12764403"/>
              <a:gd name="connsiteY7" fmla="*/ 68807 h 6122727"/>
              <a:gd name="connsiteX0" fmla="*/ 1495812 w 13139234"/>
              <a:gd name="connsiteY0" fmla="*/ 460181 h 6514101"/>
              <a:gd name="connsiteX1" fmla="*/ 12364084 w 13139234"/>
              <a:gd name="connsiteY1" fmla="*/ 1696465 h 6514101"/>
              <a:gd name="connsiteX2" fmla="*/ 12652541 w 13139234"/>
              <a:gd name="connsiteY2" fmla="*/ 1839584 h 6514101"/>
              <a:gd name="connsiteX3" fmla="*/ 13139234 w 13139234"/>
              <a:gd name="connsiteY3" fmla="*/ 5961224 h 6514101"/>
              <a:gd name="connsiteX4" fmla="*/ 772597 w 13139234"/>
              <a:gd name="connsiteY4" fmla="*/ 6514101 h 6514101"/>
              <a:gd name="connsiteX5" fmla="*/ 374831 w 13139234"/>
              <a:gd name="connsiteY5" fmla="*/ 526656 h 6514101"/>
              <a:gd name="connsiteX6" fmla="*/ 0 w 13139234"/>
              <a:gd name="connsiteY6" fmla="*/ 0 h 6514101"/>
              <a:gd name="connsiteX7" fmla="*/ 1495812 w 13139234"/>
              <a:gd name="connsiteY7" fmla="*/ 460181 h 6514101"/>
              <a:gd name="connsiteX0" fmla="*/ 1495812 w 13139234"/>
              <a:gd name="connsiteY0" fmla="*/ 460181 h 6427978"/>
              <a:gd name="connsiteX1" fmla="*/ 12364084 w 13139234"/>
              <a:gd name="connsiteY1" fmla="*/ 1696465 h 6427978"/>
              <a:gd name="connsiteX2" fmla="*/ 12652541 w 13139234"/>
              <a:gd name="connsiteY2" fmla="*/ 1839584 h 6427978"/>
              <a:gd name="connsiteX3" fmla="*/ 13139234 w 13139234"/>
              <a:gd name="connsiteY3" fmla="*/ 5961224 h 6427978"/>
              <a:gd name="connsiteX4" fmla="*/ 899424 w 13139234"/>
              <a:gd name="connsiteY4" fmla="*/ 6427978 h 6427978"/>
              <a:gd name="connsiteX5" fmla="*/ 374831 w 13139234"/>
              <a:gd name="connsiteY5" fmla="*/ 526656 h 6427978"/>
              <a:gd name="connsiteX6" fmla="*/ 0 w 13139234"/>
              <a:gd name="connsiteY6" fmla="*/ 0 h 6427978"/>
              <a:gd name="connsiteX7" fmla="*/ 1495812 w 13139234"/>
              <a:gd name="connsiteY7" fmla="*/ 460181 h 6427978"/>
              <a:gd name="connsiteX0" fmla="*/ 1495812 w 13139234"/>
              <a:gd name="connsiteY0" fmla="*/ 460181 h 6463470"/>
              <a:gd name="connsiteX1" fmla="*/ 12364084 w 13139234"/>
              <a:gd name="connsiteY1" fmla="*/ 1696465 h 6463470"/>
              <a:gd name="connsiteX2" fmla="*/ 12652541 w 13139234"/>
              <a:gd name="connsiteY2" fmla="*/ 1839584 h 6463470"/>
              <a:gd name="connsiteX3" fmla="*/ 13139234 w 13139234"/>
              <a:gd name="connsiteY3" fmla="*/ 5961224 h 6463470"/>
              <a:gd name="connsiteX4" fmla="*/ 690669 w 13139234"/>
              <a:gd name="connsiteY4" fmla="*/ 6463471 h 6463470"/>
              <a:gd name="connsiteX5" fmla="*/ 374831 w 13139234"/>
              <a:gd name="connsiteY5" fmla="*/ 526656 h 6463470"/>
              <a:gd name="connsiteX6" fmla="*/ 0 w 13139234"/>
              <a:gd name="connsiteY6" fmla="*/ 0 h 6463470"/>
              <a:gd name="connsiteX7" fmla="*/ 1495812 w 13139234"/>
              <a:gd name="connsiteY7" fmla="*/ 460181 h 6463470"/>
              <a:gd name="connsiteX0" fmla="*/ 1120981 w 12764403"/>
              <a:gd name="connsiteY0" fmla="*/ 68807 h 6072097"/>
              <a:gd name="connsiteX1" fmla="*/ 11989253 w 12764403"/>
              <a:gd name="connsiteY1" fmla="*/ 1305091 h 6072097"/>
              <a:gd name="connsiteX2" fmla="*/ 12277710 w 12764403"/>
              <a:gd name="connsiteY2" fmla="*/ 1448210 h 6072097"/>
              <a:gd name="connsiteX3" fmla="*/ 12764403 w 12764403"/>
              <a:gd name="connsiteY3" fmla="*/ 5569850 h 6072097"/>
              <a:gd name="connsiteX4" fmla="*/ 315838 w 12764403"/>
              <a:gd name="connsiteY4" fmla="*/ 6072097 h 6072097"/>
              <a:gd name="connsiteX5" fmla="*/ 0 w 12764403"/>
              <a:gd name="connsiteY5" fmla="*/ 135282 h 6072097"/>
              <a:gd name="connsiteX6" fmla="*/ 1120981 w 12764403"/>
              <a:gd name="connsiteY6" fmla="*/ 68807 h 6072097"/>
              <a:gd name="connsiteX0" fmla="*/ 1410623 w 13054045"/>
              <a:gd name="connsiteY0" fmla="*/ 68807 h 6072097"/>
              <a:gd name="connsiteX1" fmla="*/ 12278895 w 13054045"/>
              <a:gd name="connsiteY1" fmla="*/ 1305091 h 6072097"/>
              <a:gd name="connsiteX2" fmla="*/ 12567352 w 13054045"/>
              <a:gd name="connsiteY2" fmla="*/ 1448210 h 6072097"/>
              <a:gd name="connsiteX3" fmla="*/ 13054045 w 13054045"/>
              <a:gd name="connsiteY3" fmla="*/ 5569850 h 6072097"/>
              <a:gd name="connsiteX4" fmla="*/ 605480 w 13054045"/>
              <a:gd name="connsiteY4" fmla="*/ 6072097 h 6072097"/>
              <a:gd name="connsiteX5" fmla="*/ 0 w 13054045"/>
              <a:gd name="connsiteY5" fmla="*/ 129097 h 6072097"/>
              <a:gd name="connsiteX6" fmla="*/ 1410623 w 13054045"/>
              <a:gd name="connsiteY6" fmla="*/ 68807 h 6072097"/>
              <a:gd name="connsiteX0" fmla="*/ 1410623 w 13054045"/>
              <a:gd name="connsiteY0" fmla="*/ 36199 h 6039489"/>
              <a:gd name="connsiteX1" fmla="*/ 12268947 w 13054045"/>
              <a:gd name="connsiteY1" fmla="*/ 1578717 h 6039489"/>
              <a:gd name="connsiteX2" fmla="*/ 12567352 w 13054045"/>
              <a:gd name="connsiteY2" fmla="*/ 1415602 h 6039489"/>
              <a:gd name="connsiteX3" fmla="*/ 13054045 w 13054045"/>
              <a:gd name="connsiteY3" fmla="*/ 5537242 h 6039489"/>
              <a:gd name="connsiteX4" fmla="*/ 605480 w 13054045"/>
              <a:gd name="connsiteY4" fmla="*/ 6039489 h 6039489"/>
              <a:gd name="connsiteX5" fmla="*/ 0 w 13054045"/>
              <a:gd name="connsiteY5" fmla="*/ 96489 h 6039489"/>
              <a:gd name="connsiteX6" fmla="*/ 1410623 w 13054045"/>
              <a:gd name="connsiteY6" fmla="*/ 36199 h 6039489"/>
              <a:gd name="connsiteX0" fmla="*/ 1410623 w 13054045"/>
              <a:gd name="connsiteY0" fmla="*/ 36199 h 6039489"/>
              <a:gd name="connsiteX1" fmla="*/ 12268947 w 13054045"/>
              <a:gd name="connsiteY1" fmla="*/ 1578717 h 6039489"/>
              <a:gd name="connsiteX2" fmla="*/ 13054045 w 13054045"/>
              <a:gd name="connsiteY2" fmla="*/ 5537242 h 6039489"/>
              <a:gd name="connsiteX3" fmla="*/ 605480 w 13054045"/>
              <a:gd name="connsiteY3" fmla="*/ 6039489 h 6039489"/>
              <a:gd name="connsiteX4" fmla="*/ 0 w 13054045"/>
              <a:gd name="connsiteY4" fmla="*/ 96489 h 6039489"/>
              <a:gd name="connsiteX5" fmla="*/ 1410623 w 13054045"/>
              <a:gd name="connsiteY5" fmla="*/ 36199 h 6039489"/>
              <a:gd name="connsiteX0" fmla="*/ 1410623 w 13054045"/>
              <a:gd name="connsiteY0" fmla="*/ 22248 h 6025538"/>
              <a:gd name="connsiteX1" fmla="*/ 12580994 w 13054045"/>
              <a:gd name="connsiteY1" fmla="*/ 1893856 h 6025538"/>
              <a:gd name="connsiteX2" fmla="*/ 13054045 w 13054045"/>
              <a:gd name="connsiteY2" fmla="*/ 5523291 h 6025538"/>
              <a:gd name="connsiteX3" fmla="*/ 605480 w 13054045"/>
              <a:gd name="connsiteY3" fmla="*/ 6025538 h 6025538"/>
              <a:gd name="connsiteX4" fmla="*/ 0 w 13054045"/>
              <a:gd name="connsiteY4" fmla="*/ 82538 h 6025538"/>
              <a:gd name="connsiteX5" fmla="*/ 1410623 w 13054045"/>
              <a:gd name="connsiteY5" fmla="*/ 22248 h 6025538"/>
              <a:gd name="connsiteX0" fmla="*/ 1410623 w 13054045"/>
              <a:gd name="connsiteY0" fmla="*/ 21786 h 6025076"/>
              <a:gd name="connsiteX1" fmla="*/ 12598213 w 13054045"/>
              <a:gd name="connsiteY1" fmla="*/ 1910683 h 6025076"/>
              <a:gd name="connsiteX2" fmla="*/ 13054045 w 13054045"/>
              <a:gd name="connsiteY2" fmla="*/ 5522829 h 6025076"/>
              <a:gd name="connsiteX3" fmla="*/ 605480 w 13054045"/>
              <a:gd name="connsiteY3" fmla="*/ 6025076 h 6025076"/>
              <a:gd name="connsiteX4" fmla="*/ 0 w 13054045"/>
              <a:gd name="connsiteY4" fmla="*/ 82076 h 6025076"/>
              <a:gd name="connsiteX5" fmla="*/ 1410623 w 13054045"/>
              <a:gd name="connsiteY5" fmla="*/ 21786 h 6025076"/>
              <a:gd name="connsiteX0" fmla="*/ 1410623 w 13054045"/>
              <a:gd name="connsiteY0" fmla="*/ 20930 h 6024220"/>
              <a:gd name="connsiteX1" fmla="*/ 12647789 w 13054045"/>
              <a:gd name="connsiteY1" fmla="*/ 1943786 h 6024220"/>
              <a:gd name="connsiteX2" fmla="*/ 13054045 w 13054045"/>
              <a:gd name="connsiteY2" fmla="*/ 5521973 h 6024220"/>
              <a:gd name="connsiteX3" fmla="*/ 605480 w 13054045"/>
              <a:gd name="connsiteY3" fmla="*/ 6024220 h 6024220"/>
              <a:gd name="connsiteX4" fmla="*/ 0 w 13054045"/>
              <a:gd name="connsiteY4" fmla="*/ 81220 h 6024220"/>
              <a:gd name="connsiteX5" fmla="*/ 1410623 w 13054045"/>
              <a:gd name="connsiteY5" fmla="*/ 20930 h 6024220"/>
              <a:gd name="connsiteX0" fmla="*/ 1410623 w 13146938"/>
              <a:gd name="connsiteY0" fmla="*/ 20930 h 6024220"/>
              <a:gd name="connsiteX1" fmla="*/ 12647789 w 13146938"/>
              <a:gd name="connsiteY1" fmla="*/ 1943786 h 6024220"/>
              <a:gd name="connsiteX2" fmla="*/ 13146938 w 13146938"/>
              <a:gd name="connsiteY2" fmla="*/ 5534169 h 6024220"/>
              <a:gd name="connsiteX3" fmla="*/ 605480 w 13146938"/>
              <a:gd name="connsiteY3" fmla="*/ 6024220 h 6024220"/>
              <a:gd name="connsiteX4" fmla="*/ 0 w 13146938"/>
              <a:gd name="connsiteY4" fmla="*/ 81220 h 6024220"/>
              <a:gd name="connsiteX5" fmla="*/ 1410623 w 13146938"/>
              <a:gd name="connsiteY5" fmla="*/ 20930 h 6024220"/>
              <a:gd name="connsiteX0" fmla="*/ 1410623 w 13146938"/>
              <a:gd name="connsiteY0" fmla="*/ 19617 h 6022907"/>
              <a:gd name="connsiteX1" fmla="*/ 12728684 w 13146938"/>
              <a:gd name="connsiteY1" fmla="*/ 1999904 h 6022907"/>
              <a:gd name="connsiteX2" fmla="*/ 13146938 w 13146938"/>
              <a:gd name="connsiteY2" fmla="*/ 5532856 h 6022907"/>
              <a:gd name="connsiteX3" fmla="*/ 605480 w 13146938"/>
              <a:gd name="connsiteY3" fmla="*/ 6022907 h 6022907"/>
              <a:gd name="connsiteX4" fmla="*/ 0 w 13146938"/>
              <a:gd name="connsiteY4" fmla="*/ 79907 h 6022907"/>
              <a:gd name="connsiteX5" fmla="*/ 1410623 w 13146938"/>
              <a:gd name="connsiteY5" fmla="*/ 19617 h 6022907"/>
              <a:gd name="connsiteX0" fmla="*/ 1410623 w 13303836"/>
              <a:gd name="connsiteY0" fmla="*/ 19617 h 6642375"/>
              <a:gd name="connsiteX1" fmla="*/ 12728684 w 13303836"/>
              <a:gd name="connsiteY1" fmla="*/ 1999904 h 6642375"/>
              <a:gd name="connsiteX2" fmla="*/ 13303836 w 13303836"/>
              <a:gd name="connsiteY2" fmla="*/ 6642375 h 6642375"/>
              <a:gd name="connsiteX3" fmla="*/ 605480 w 13303836"/>
              <a:gd name="connsiteY3" fmla="*/ 6022907 h 6642375"/>
              <a:gd name="connsiteX4" fmla="*/ 0 w 13303836"/>
              <a:gd name="connsiteY4" fmla="*/ 79907 h 6642375"/>
              <a:gd name="connsiteX5" fmla="*/ 1410623 w 13303836"/>
              <a:gd name="connsiteY5" fmla="*/ 19617 h 6642375"/>
              <a:gd name="connsiteX0" fmla="*/ 1410623 w 13303836"/>
              <a:gd name="connsiteY0" fmla="*/ 19617 h 7004935"/>
              <a:gd name="connsiteX1" fmla="*/ 12728684 w 13303836"/>
              <a:gd name="connsiteY1" fmla="*/ 1999904 h 7004935"/>
              <a:gd name="connsiteX2" fmla="*/ 13303836 w 13303836"/>
              <a:gd name="connsiteY2" fmla="*/ 6642375 h 7004935"/>
              <a:gd name="connsiteX3" fmla="*/ 884456 w 13303836"/>
              <a:gd name="connsiteY3" fmla="*/ 7004935 h 7004935"/>
              <a:gd name="connsiteX4" fmla="*/ 0 w 13303836"/>
              <a:gd name="connsiteY4" fmla="*/ 79907 h 7004935"/>
              <a:gd name="connsiteX5" fmla="*/ 1410623 w 13303836"/>
              <a:gd name="connsiteY5" fmla="*/ 19617 h 7004935"/>
              <a:gd name="connsiteX0" fmla="*/ 1410623 w 13402108"/>
              <a:gd name="connsiteY0" fmla="*/ 19617 h 7423256"/>
              <a:gd name="connsiteX1" fmla="*/ 12728684 w 13402108"/>
              <a:gd name="connsiteY1" fmla="*/ 1999904 h 7423256"/>
              <a:gd name="connsiteX2" fmla="*/ 13402108 w 13402108"/>
              <a:gd name="connsiteY2" fmla="*/ 7423256 h 7423256"/>
              <a:gd name="connsiteX3" fmla="*/ 884456 w 13402108"/>
              <a:gd name="connsiteY3" fmla="*/ 7004935 h 7423256"/>
              <a:gd name="connsiteX4" fmla="*/ 0 w 13402108"/>
              <a:gd name="connsiteY4" fmla="*/ 79907 h 7423256"/>
              <a:gd name="connsiteX5" fmla="*/ 1410623 w 13402108"/>
              <a:gd name="connsiteY5" fmla="*/ 19617 h 7423256"/>
              <a:gd name="connsiteX0" fmla="*/ 1410623 w 13402108"/>
              <a:gd name="connsiteY0" fmla="*/ 19617 h 7891900"/>
              <a:gd name="connsiteX1" fmla="*/ 12728684 w 13402108"/>
              <a:gd name="connsiteY1" fmla="*/ 1999904 h 7891900"/>
              <a:gd name="connsiteX2" fmla="*/ 13402108 w 13402108"/>
              <a:gd name="connsiteY2" fmla="*/ 7423256 h 7891900"/>
              <a:gd name="connsiteX3" fmla="*/ 927016 w 13402108"/>
              <a:gd name="connsiteY3" fmla="*/ 7891900 h 7891900"/>
              <a:gd name="connsiteX4" fmla="*/ 0 w 13402108"/>
              <a:gd name="connsiteY4" fmla="*/ 79907 h 7891900"/>
              <a:gd name="connsiteX5" fmla="*/ 1410623 w 13402108"/>
              <a:gd name="connsiteY5" fmla="*/ 19617 h 789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02108" h="7891900">
                <a:moveTo>
                  <a:pt x="1410623" y="19617"/>
                </a:moveTo>
                <a:cubicBezTo>
                  <a:pt x="4386209" y="-130743"/>
                  <a:pt x="9684360" y="588421"/>
                  <a:pt x="12728684" y="1999904"/>
                </a:cubicBezTo>
                <a:lnTo>
                  <a:pt x="13402108" y="7423256"/>
                </a:lnTo>
                <a:lnTo>
                  <a:pt x="927016" y="7891900"/>
                </a:lnTo>
                <a:lnTo>
                  <a:pt x="0" y="79907"/>
                </a:lnTo>
                <a:lnTo>
                  <a:pt x="1410623" y="19617"/>
                </a:lnTo>
                <a:close/>
              </a:path>
            </a:pathLst>
          </a:custGeom>
          <a:gradFill flip="none" rotWithShape="0">
            <a:gsLst>
              <a:gs pos="56000">
                <a:srgbClr val="E9F3E2"/>
              </a:gs>
              <a:gs pos="90000">
                <a:schemeClr val="bg2">
                  <a:alpha val="22000"/>
                </a:schemeClr>
              </a:gs>
            </a:gsLst>
            <a:lin ang="11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799"/>
          </a:p>
        </p:txBody>
      </p:sp>
    </p:spTree>
    <p:extLst>
      <p:ext uri="{BB962C8B-B14F-4D97-AF65-F5344CB8AC3E}">
        <p14:creationId xmlns:p14="http://schemas.microsoft.com/office/powerpoint/2010/main" val="20971016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6_Section Header Opition 1" userDrawn="1">
  <p:cSld name="6_Section Header Opition 1">
    <p:spTree>
      <p:nvGrpSpPr>
        <p:cNvPr id="1" name="Shape 88"/>
        <p:cNvGrpSpPr/>
        <p:nvPr/>
      </p:nvGrpSpPr>
      <p:grpSpPr>
        <a:xfrm>
          <a:off x="0" y="0"/>
          <a:ext cx="0" cy="0"/>
          <a:chOff x="0" y="0"/>
          <a:chExt cx="0" cy="0"/>
        </a:xfrm>
      </p:grpSpPr>
      <p:sp>
        <p:nvSpPr>
          <p:cNvPr id="89" name="Google Shape;89;p44"/>
          <p:cNvSpPr txBox="1">
            <a:spLocks noGrp="1"/>
          </p:cNvSpPr>
          <p:nvPr>
            <p:ph type="title"/>
          </p:nvPr>
        </p:nvSpPr>
        <p:spPr>
          <a:xfrm>
            <a:off x="1381211" y="2281311"/>
            <a:ext cx="8839685" cy="2852737"/>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2"/>
              </a:buClr>
              <a:buSzPts val="6000"/>
              <a:buFont typeface="Arial"/>
              <a:buNone/>
              <a:defRPr sz="5998"/>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737246438"/>
      </p:ext>
    </p:extLst>
  </p:cSld>
  <p:clrMapOvr>
    <a:masterClrMapping/>
  </p:clrMapOvr>
  <p:extLst>
    <p:ext uri="{DCECCB84-F9BA-43D5-87BE-67443E8EF086}">
      <p15:sldGuideLst xmlns:p15="http://schemas.microsoft.com/office/powerpoint/2012/main">
        <p15:guide id="1" orient="horz" pos="2160">
          <p15:clr>
            <a:srgbClr val="FBAE40"/>
          </p15:clr>
        </p15:guide>
        <p15:guide id="2" pos="127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0_Blank Content Page" userDrawn="1">
  <p:cSld name="10_Blank Content Page">
    <p:spTree>
      <p:nvGrpSpPr>
        <p:cNvPr id="1" name="Shape 19"/>
        <p:cNvGrpSpPr/>
        <p:nvPr/>
      </p:nvGrpSpPr>
      <p:grpSpPr>
        <a:xfrm>
          <a:off x="0" y="0"/>
          <a:ext cx="0" cy="0"/>
          <a:chOff x="0" y="0"/>
          <a:chExt cx="0" cy="0"/>
        </a:xfrm>
      </p:grpSpPr>
      <p:sp>
        <p:nvSpPr>
          <p:cNvPr id="20" name="Google Shape;20;p43"/>
          <p:cNvSpPr txBox="1">
            <a:spLocks noGrp="1"/>
          </p:cNvSpPr>
          <p:nvPr>
            <p:ph type="title"/>
          </p:nvPr>
        </p:nvSpPr>
        <p:spPr>
          <a:xfrm>
            <a:off x="837982" y="1"/>
            <a:ext cx="10512862" cy="13338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 name="Text Placeholder 2">
            <a:extLst>
              <a:ext uri="{FF2B5EF4-FFF2-40B4-BE49-F238E27FC236}">
                <a16:creationId xmlns:a16="http://schemas.microsoft.com/office/drawing/2014/main" id="{1B69E6A1-7177-BDCB-523F-A7FDFCDEA747}"/>
              </a:ext>
            </a:extLst>
          </p:cNvPr>
          <p:cNvSpPr>
            <a:spLocks noGrp="1"/>
          </p:cNvSpPr>
          <p:nvPr>
            <p:ph type="body" sz="quarter" idx="10"/>
          </p:nvPr>
        </p:nvSpPr>
        <p:spPr>
          <a:xfrm>
            <a:off x="837980" y="2005013"/>
            <a:ext cx="10512861" cy="3045815"/>
          </a:xfrm>
        </p:spPr>
        <p:txBody>
          <a:bodyPr>
            <a:noAutofit/>
          </a:bodyPr>
          <a:lstStyle>
            <a:lvl1pPr>
              <a:spcBef>
                <a:spcPts val="1800"/>
              </a:spcBef>
              <a:defRPr sz="2600"/>
            </a:lvl1pPr>
            <a:lvl2pPr>
              <a:spcBef>
                <a:spcPts val="1800"/>
              </a:spcBef>
              <a:defRPr i="1"/>
            </a:lvl2pPr>
            <a:lvl3pPr>
              <a:spcBef>
                <a:spcPts val="1800"/>
              </a:spcBef>
              <a:defRPr/>
            </a:lvl3pPr>
            <a:lvl4pPr>
              <a:spcBef>
                <a:spcPts val="1800"/>
              </a:spcBef>
              <a:defRPr/>
            </a:lvl4pPr>
            <a:lvl5pPr>
              <a:spcBef>
                <a:spcPts val="18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6728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4_Section Header Opition 1">
  <p:cSld name="4_Section Header Opition 1">
    <p:spTree>
      <p:nvGrpSpPr>
        <p:cNvPr id="1" name="Shape 95"/>
        <p:cNvGrpSpPr/>
        <p:nvPr/>
      </p:nvGrpSpPr>
      <p:grpSpPr>
        <a:xfrm>
          <a:off x="0" y="0"/>
          <a:ext cx="0" cy="0"/>
          <a:chOff x="0" y="0"/>
          <a:chExt cx="0" cy="0"/>
        </a:xfrm>
      </p:grpSpPr>
      <p:sp>
        <p:nvSpPr>
          <p:cNvPr id="96" name="Google Shape;96;p45"/>
          <p:cNvSpPr txBox="1">
            <a:spLocks noGrp="1"/>
          </p:cNvSpPr>
          <p:nvPr>
            <p:ph type="title"/>
          </p:nvPr>
        </p:nvSpPr>
        <p:spPr>
          <a:xfrm>
            <a:off x="2018774" y="2314866"/>
            <a:ext cx="8839685" cy="2852737"/>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2"/>
              </a:buClr>
              <a:buSzPts val="6000"/>
              <a:buFont typeface="Arial"/>
              <a:buNone/>
              <a:defRPr sz="5998"/>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 name="Google Shape;99;p45"/>
          <p:cNvSpPr/>
          <p:nvPr/>
        </p:nvSpPr>
        <p:spPr>
          <a:xfrm>
            <a:off x="2018775" y="1770545"/>
            <a:ext cx="219346" cy="219403"/>
          </a:xfrm>
          <a:prstGeom prst="rect">
            <a:avLst/>
          </a:prstGeom>
          <a:solidFill>
            <a:schemeClr val="accent5"/>
          </a:solidFill>
          <a:ln>
            <a:noFill/>
          </a:ln>
        </p:spPr>
        <p:txBody>
          <a:bodyPr spcFirstLastPara="1" wrap="square" lIns="91401" tIns="45688" rIns="91401" bIns="45688" anchor="ctr" anchorCtr="0">
            <a:noAutofit/>
          </a:bodyPr>
          <a:lstStyle/>
          <a:p>
            <a:pPr marL="0" marR="0" lvl="0" indent="0" algn="ctr" rtl="0">
              <a:spcBef>
                <a:spcPts val="0"/>
              </a:spcBef>
              <a:spcAft>
                <a:spcPts val="0"/>
              </a:spcAft>
              <a:buNone/>
            </a:pPr>
            <a:endParaRPr sz="1799">
              <a:solidFill>
                <a:schemeClr val="lt1"/>
              </a:solidFill>
              <a:latin typeface="Arial"/>
              <a:ea typeface="Arial"/>
              <a:cs typeface="Arial"/>
              <a:sym typeface="Arial"/>
            </a:endParaRPr>
          </a:p>
        </p:txBody>
      </p:sp>
    </p:spTree>
    <p:extLst>
      <p:ext uri="{BB962C8B-B14F-4D97-AF65-F5344CB8AC3E}">
        <p14:creationId xmlns:p14="http://schemas.microsoft.com/office/powerpoint/2010/main" val="2049630965"/>
      </p:ext>
    </p:extLst>
  </p:cSld>
  <p:clrMapOvr>
    <a:masterClrMapping/>
  </p:clrMapOvr>
  <p:extLst>
    <p:ext uri="{DCECCB84-F9BA-43D5-87BE-67443E8EF086}">
      <p15:sldGuideLst xmlns:p15="http://schemas.microsoft.com/office/powerpoint/2012/main">
        <p15:guide id="1" orient="horz" pos="2160">
          <p15:clr>
            <a:srgbClr val="FBAE40"/>
          </p15:clr>
        </p15:guide>
        <p15:guide id="2" pos="127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7_Blank Content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660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Pull Quote">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9167CE2E-FF60-95F5-1254-AE33503C7130}"/>
              </a:ext>
            </a:extLst>
          </p:cNvPr>
          <p:cNvSpPr/>
          <p:nvPr/>
        </p:nvSpPr>
        <p:spPr>
          <a:xfrm rot="10572778" flipH="1">
            <a:off x="-241103" y="-416107"/>
            <a:ext cx="12609210" cy="6290159"/>
          </a:xfrm>
          <a:custGeom>
            <a:avLst/>
            <a:gdLst>
              <a:gd name="connsiteX0" fmla="*/ 1120981 w 12477765"/>
              <a:gd name="connsiteY0" fmla="*/ 68807 h 5898244"/>
              <a:gd name="connsiteX1" fmla="*/ 11989253 w 12477765"/>
              <a:gd name="connsiteY1" fmla="*/ 1305091 h 5898244"/>
              <a:gd name="connsiteX2" fmla="*/ 12277710 w 12477765"/>
              <a:gd name="connsiteY2" fmla="*/ 1448210 h 5898244"/>
              <a:gd name="connsiteX3" fmla="*/ 12477765 w 12477765"/>
              <a:gd name="connsiteY3" fmla="*/ 5259098 h 5898244"/>
              <a:gd name="connsiteX4" fmla="*/ 302530 w 12477765"/>
              <a:gd name="connsiteY4" fmla="*/ 5898244 h 5898244"/>
              <a:gd name="connsiteX5" fmla="*/ 0 w 12477765"/>
              <a:gd name="connsiteY5" fmla="*/ 135282 h 5898244"/>
              <a:gd name="connsiteX6" fmla="*/ 100103 w 12477765"/>
              <a:gd name="connsiteY6" fmla="*/ 128515 h 5898244"/>
              <a:gd name="connsiteX7" fmla="*/ 1120981 w 12477765"/>
              <a:gd name="connsiteY7" fmla="*/ 68807 h 5898244"/>
              <a:gd name="connsiteX0" fmla="*/ 1120981 w 12477765"/>
              <a:gd name="connsiteY0" fmla="*/ 68807 h 6122727"/>
              <a:gd name="connsiteX1" fmla="*/ 11989253 w 12477765"/>
              <a:gd name="connsiteY1" fmla="*/ 1305091 h 6122727"/>
              <a:gd name="connsiteX2" fmla="*/ 12277710 w 12477765"/>
              <a:gd name="connsiteY2" fmla="*/ 1448210 h 6122727"/>
              <a:gd name="connsiteX3" fmla="*/ 12477765 w 12477765"/>
              <a:gd name="connsiteY3" fmla="*/ 5259098 h 6122727"/>
              <a:gd name="connsiteX4" fmla="*/ 397766 w 12477765"/>
              <a:gd name="connsiteY4" fmla="*/ 6122727 h 6122727"/>
              <a:gd name="connsiteX5" fmla="*/ 0 w 12477765"/>
              <a:gd name="connsiteY5" fmla="*/ 135282 h 6122727"/>
              <a:gd name="connsiteX6" fmla="*/ 100103 w 12477765"/>
              <a:gd name="connsiteY6" fmla="*/ 128515 h 6122727"/>
              <a:gd name="connsiteX7" fmla="*/ 1120981 w 12477765"/>
              <a:gd name="connsiteY7" fmla="*/ 68807 h 6122727"/>
              <a:gd name="connsiteX0" fmla="*/ 1120981 w 12277710"/>
              <a:gd name="connsiteY0" fmla="*/ 68807 h 6122727"/>
              <a:gd name="connsiteX1" fmla="*/ 11989253 w 12277710"/>
              <a:gd name="connsiteY1" fmla="*/ 1305091 h 6122727"/>
              <a:gd name="connsiteX2" fmla="*/ 12277710 w 12277710"/>
              <a:gd name="connsiteY2" fmla="*/ 1448210 h 6122727"/>
              <a:gd name="connsiteX3" fmla="*/ 12248063 w 12277710"/>
              <a:gd name="connsiteY3" fmla="*/ 4834969 h 6122727"/>
              <a:gd name="connsiteX4" fmla="*/ 397766 w 12277710"/>
              <a:gd name="connsiteY4" fmla="*/ 6122727 h 6122727"/>
              <a:gd name="connsiteX5" fmla="*/ 0 w 12277710"/>
              <a:gd name="connsiteY5" fmla="*/ 135282 h 6122727"/>
              <a:gd name="connsiteX6" fmla="*/ 100103 w 12277710"/>
              <a:gd name="connsiteY6" fmla="*/ 128515 h 6122727"/>
              <a:gd name="connsiteX7" fmla="*/ 1120981 w 12277710"/>
              <a:gd name="connsiteY7" fmla="*/ 68807 h 6122727"/>
              <a:gd name="connsiteX0" fmla="*/ 1120981 w 12475750"/>
              <a:gd name="connsiteY0" fmla="*/ 68807 h 6122727"/>
              <a:gd name="connsiteX1" fmla="*/ 11989253 w 12475750"/>
              <a:gd name="connsiteY1" fmla="*/ 1305091 h 6122727"/>
              <a:gd name="connsiteX2" fmla="*/ 12277710 w 12475750"/>
              <a:gd name="connsiteY2" fmla="*/ 1448210 h 6122727"/>
              <a:gd name="connsiteX3" fmla="*/ 12475750 w 12475750"/>
              <a:gd name="connsiteY3" fmla="*/ 5226201 h 6122727"/>
              <a:gd name="connsiteX4" fmla="*/ 397766 w 12475750"/>
              <a:gd name="connsiteY4" fmla="*/ 6122727 h 6122727"/>
              <a:gd name="connsiteX5" fmla="*/ 0 w 12475750"/>
              <a:gd name="connsiteY5" fmla="*/ 135282 h 6122727"/>
              <a:gd name="connsiteX6" fmla="*/ 100103 w 12475750"/>
              <a:gd name="connsiteY6" fmla="*/ 128515 h 6122727"/>
              <a:gd name="connsiteX7" fmla="*/ 1120981 w 12475750"/>
              <a:gd name="connsiteY7" fmla="*/ 68807 h 6122727"/>
              <a:gd name="connsiteX0" fmla="*/ 1120981 w 12475750"/>
              <a:gd name="connsiteY0" fmla="*/ 68807 h 6867145"/>
              <a:gd name="connsiteX1" fmla="*/ 11989253 w 12475750"/>
              <a:gd name="connsiteY1" fmla="*/ 1305091 h 6867145"/>
              <a:gd name="connsiteX2" fmla="*/ 12277710 w 12475750"/>
              <a:gd name="connsiteY2" fmla="*/ 1448210 h 6867145"/>
              <a:gd name="connsiteX3" fmla="*/ 12475750 w 12475750"/>
              <a:gd name="connsiteY3" fmla="*/ 5226201 h 6867145"/>
              <a:gd name="connsiteX4" fmla="*/ 453088 w 12475750"/>
              <a:gd name="connsiteY4" fmla="*/ 6867145 h 6867145"/>
              <a:gd name="connsiteX5" fmla="*/ 0 w 12475750"/>
              <a:gd name="connsiteY5" fmla="*/ 135282 h 6867145"/>
              <a:gd name="connsiteX6" fmla="*/ 100103 w 12475750"/>
              <a:gd name="connsiteY6" fmla="*/ 128515 h 6867145"/>
              <a:gd name="connsiteX7" fmla="*/ 1120981 w 12475750"/>
              <a:gd name="connsiteY7" fmla="*/ 68807 h 6867145"/>
              <a:gd name="connsiteX0" fmla="*/ 1120981 w 12534925"/>
              <a:gd name="connsiteY0" fmla="*/ 68807 h 6867145"/>
              <a:gd name="connsiteX1" fmla="*/ 11989253 w 12534925"/>
              <a:gd name="connsiteY1" fmla="*/ 1305091 h 6867145"/>
              <a:gd name="connsiteX2" fmla="*/ 12277710 w 12534925"/>
              <a:gd name="connsiteY2" fmla="*/ 1448210 h 6867145"/>
              <a:gd name="connsiteX3" fmla="*/ 12534925 w 12534925"/>
              <a:gd name="connsiteY3" fmla="*/ 6033588 h 6867145"/>
              <a:gd name="connsiteX4" fmla="*/ 453088 w 12534925"/>
              <a:gd name="connsiteY4" fmla="*/ 6867145 h 6867145"/>
              <a:gd name="connsiteX5" fmla="*/ 0 w 12534925"/>
              <a:gd name="connsiteY5" fmla="*/ 135282 h 6867145"/>
              <a:gd name="connsiteX6" fmla="*/ 100103 w 12534925"/>
              <a:gd name="connsiteY6" fmla="*/ 128515 h 6867145"/>
              <a:gd name="connsiteX7" fmla="*/ 1120981 w 12534925"/>
              <a:gd name="connsiteY7" fmla="*/ 68807 h 6867145"/>
              <a:gd name="connsiteX0" fmla="*/ 1120981 w 12534925"/>
              <a:gd name="connsiteY0" fmla="*/ 68807 h 6247734"/>
              <a:gd name="connsiteX1" fmla="*/ 11989253 w 12534925"/>
              <a:gd name="connsiteY1" fmla="*/ 1305091 h 6247734"/>
              <a:gd name="connsiteX2" fmla="*/ 12277710 w 12534925"/>
              <a:gd name="connsiteY2" fmla="*/ 1448210 h 6247734"/>
              <a:gd name="connsiteX3" fmla="*/ 12534925 w 12534925"/>
              <a:gd name="connsiteY3" fmla="*/ 6033588 h 6247734"/>
              <a:gd name="connsiteX4" fmla="*/ 391619 w 12534925"/>
              <a:gd name="connsiteY4" fmla="*/ 6247734 h 6247734"/>
              <a:gd name="connsiteX5" fmla="*/ 0 w 12534925"/>
              <a:gd name="connsiteY5" fmla="*/ 135282 h 6247734"/>
              <a:gd name="connsiteX6" fmla="*/ 100103 w 12534925"/>
              <a:gd name="connsiteY6" fmla="*/ 128515 h 6247734"/>
              <a:gd name="connsiteX7" fmla="*/ 1120981 w 12534925"/>
              <a:gd name="connsiteY7" fmla="*/ 68807 h 6247734"/>
              <a:gd name="connsiteX0" fmla="*/ 1120981 w 12534925"/>
              <a:gd name="connsiteY0" fmla="*/ 68807 h 6728555"/>
              <a:gd name="connsiteX1" fmla="*/ 11989253 w 12534925"/>
              <a:gd name="connsiteY1" fmla="*/ 1305091 h 6728555"/>
              <a:gd name="connsiteX2" fmla="*/ 12277710 w 12534925"/>
              <a:gd name="connsiteY2" fmla="*/ 1448210 h 6728555"/>
              <a:gd name="connsiteX3" fmla="*/ 12534925 w 12534925"/>
              <a:gd name="connsiteY3" fmla="*/ 6033588 h 6728555"/>
              <a:gd name="connsiteX4" fmla="*/ 432830 w 12534925"/>
              <a:gd name="connsiteY4" fmla="*/ 6728555 h 6728555"/>
              <a:gd name="connsiteX5" fmla="*/ 0 w 12534925"/>
              <a:gd name="connsiteY5" fmla="*/ 135282 h 6728555"/>
              <a:gd name="connsiteX6" fmla="*/ 100103 w 12534925"/>
              <a:gd name="connsiteY6" fmla="*/ 128515 h 6728555"/>
              <a:gd name="connsiteX7" fmla="*/ 1120981 w 12534925"/>
              <a:gd name="connsiteY7" fmla="*/ 68807 h 6728555"/>
              <a:gd name="connsiteX0" fmla="*/ 1120981 w 12438287"/>
              <a:gd name="connsiteY0" fmla="*/ 68807 h 6728555"/>
              <a:gd name="connsiteX1" fmla="*/ 11989253 w 12438287"/>
              <a:gd name="connsiteY1" fmla="*/ 1305091 h 6728555"/>
              <a:gd name="connsiteX2" fmla="*/ 12277710 w 12438287"/>
              <a:gd name="connsiteY2" fmla="*/ 1448210 h 6728555"/>
              <a:gd name="connsiteX3" fmla="*/ 12438287 w 12438287"/>
              <a:gd name="connsiteY3" fmla="*/ 5416697 h 6728555"/>
              <a:gd name="connsiteX4" fmla="*/ 432830 w 12438287"/>
              <a:gd name="connsiteY4" fmla="*/ 6728555 h 6728555"/>
              <a:gd name="connsiteX5" fmla="*/ 0 w 12438287"/>
              <a:gd name="connsiteY5" fmla="*/ 135282 h 6728555"/>
              <a:gd name="connsiteX6" fmla="*/ 100103 w 12438287"/>
              <a:gd name="connsiteY6" fmla="*/ 128515 h 6728555"/>
              <a:gd name="connsiteX7" fmla="*/ 1120981 w 12438287"/>
              <a:gd name="connsiteY7" fmla="*/ 68807 h 6728555"/>
              <a:gd name="connsiteX0" fmla="*/ 1120981 w 12477944"/>
              <a:gd name="connsiteY0" fmla="*/ 68807 h 6728555"/>
              <a:gd name="connsiteX1" fmla="*/ 11989253 w 12477944"/>
              <a:gd name="connsiteY1" fmla="*/ 1305091 h 6728555"/>
              <a:gd name="connsiteX2" fmla="*/ 12277710 w 12477944"/>
              <a:gd name="connsiteY2" fmla="*/ 1448210 h 6728555"/>
              <a:gd name="connsiteX3" fmla="*/ 12477944 w 12477944"/>
              <a:gd name="connsiteY3" fmla="*/ 5872167 h 6728555"/>
              <a:gd name="connsiteX4" fmla="*/ 432830 w 12477944"/>
              <a:gd name="connsiteY4" fmla="*/ 6728555 h 6728555"/>
              <a:gd name="connsiteX5" fmla="*/ 0 w 12477944"/>
              <a:gd name="connsiteY5" fmla="*/ 135282 h 6728555"/>
              <a:gd name="connsiteX6" fmla="*/ 100103 w 12477944"/>
              <a:gd name="connsiteY6" fmla="*/ 128515 h 6728555"/>
              <a:gd name="connsiteX7" fmla="*/ 1120981 w 12477944"/>
              <a:gd name="connsiteY7" fmla="*/ 68807 h 6728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77944" h="6728555">
                <a:moveTo>
                  <a:pt x="1120981" y="68807"/>
                </a:moveTo>
                <a:cubicBezTo>
                  <a:pt x="4096567" y="-81553"/>
                  <a:pt x="8944929" y="-106392"/>
                  <a:pt x="11989253" y="1305091"/>
                </a:cubicBezTo>
                <a:lnTo>
                  <a:pt x="12277710" y="1448210"/>
                </a:lnTo>
                <a:lnTo>
                  <a:pt x="12477944" y="5872167"/>
                </a:lnTo>
                <a:lnTo>
                  <a:pt x="432830" y="6728555"/>
                </a:lnTo>
                <a:lnTo>
                  <a:pt x="0" y="135282"/>
                </a:lnTo>
                <a:lnTo>
                  <a:pt x="100103" y="128515"/>
                </a:lnTo>
                <a:lnTo>
                  <a:pt x="1120981" y="68807"/>
                </a:lnTo>
                <a:close/>
              </a:path>
            </a:pathLst>
          </a:custGeom>
          <a:gradFill flip="none" rotWithShape="1">
            <a:gsLst>
              <a:gs pos="42000">
                <a:schemeClr val="tx2"/>
              </a:gs>
              <a:gs pos="100000">
                <a:schemeClr val="accent4"/>
              </a:gs>
            </a:gsLst>
            <a:lin ang="17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799"/>
          </a:p>
        </p:txBody>
      </p:sp>
      <p:sp>
        <p:nvSpPr>
          <p:cNvPr id="5" name="TextBox 4">
            <a:extLst>
              <a:ext uri="{FF2B5EF4-FFF2-40B4-BE49-F238E27FC236}">
                <a16:creationId xmlns:a16="http://schemas.microsoft.com/office/drawing/2014/main" id="{A7550912-F53E-DB73-734E-630B1E7AF031}"/>
              </a:ext>
            </a:extLst>
          </p:cNvPr>
          <p:cNvSpPr txBox="1"/>
          <p:nvPr/>
        </p:nvSpPr>
        <p:spPr>
          <a:xfrm>
            <a:off x="1099032" y="583374"/>
            <a:ext cx="2184490" cy="2400657"/>
          </a:xfrm>
          <a:prstGeom prst="rect">
            <a:avLst/>
          </a:prstGeom>
          <a:noFill/>
        </p:spPr>
        <p:txBody>
          <a:bodyPr wrap="square" rtlCol="0">
            <a:spAutoFit/>
          </a:bodyPr>
          <a:lstStyle/>
          <a:p>
            <a:r>
              <a:rPr lang="en-US" sz="14996">
                <a:solidFill>
                  <a:srgbClr val="E9F3E2">
                    <a:alpha val="13000"/>
                  </a:srgbClr>
                </a:solidFill>
                <a:latin typeface="Arial Black" panose="020B0A04020102020204" pitchFamily="34" charset="0"/>
              </a:rPr>
              <a:t>“</a:t>
            </a:r>
          </a:p>
        </p:txBody>
      </p:sp>
      <p:pic>
        <p:nvPicPr>
          <p:cNvPr id="6" name="Picture 5" descr="A white logo with black background&#10;&#10;Description automatically generated">
            <a:extLst>
              <a:ext uri="{FF2B5EF4-FFF2-40B4-BE49-F238E27FC236}">
                <a16:creationId xmlns:a16="http://schemas.microsoft.com/office/drawing/2014/main" id="{D987FE02-90A2-0812-1BFE-08AFEF59142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130" t="10278" r="10942" b="10227"/>
          <a:stretch/>
        </p:blipFill>
        <p:spPr>
          <a:xfrm>
            <a:off x="11018916" y="394531"/>
            <a:ext cx="805336" cy="588449"/>
          </a:xfrm>
          <a:prstGeom prst="rect">
            <a:avLst/>
          </a:prstGeom>
        </p:spPr>
      </p:pic>
      <p:sp>
        <p:nvSpPr>
          <p:cNvPr id="2" name="Title 1">
            <a:extLst>
              <a:ext uri="{FF2B5EF4-FFF2-40B4-BE49-F238E27FC236}">
                <a16:creationId xmlns:a16="http://schemas.microsoft.com/office/drawing/2014/main" id="{EE8AF652-C285-4626-217F-55B47030F64E}"/>
              </a:ext>
            </a:extLst>
          </p:cNvPr>
          <p:cNvSpPr>
            <a:spLocks noGrp="1"/>
          </p:cNvSpPr>
          <p:nvPr>
            <p:ph type="ctrTitle"/>
          </p:nvPr>
        </p:nvSpPr>
        <p:spPr>
          <a:xfrm>
            <a:off x="1437030" y="1564940"/>
            <a:ext cx="9314766" cy="3184721"/>
          </a:xfrm>
          <a:prstGeom prst="rect">
            <a:avLst/>
          </a:prstGeom>
        </p:spPr>
        <p:txBody>
          <a:bodyPr anchor="t" anchorCtr="0">
            <a:normAutofit/>
          </a:bodyPr>
          <a:lstStyle>
            <a:lvl1pPr algn="l">
              <a:defRPr sz="3199" b="1">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1F109B7E-C5CF-D389-D9A4-113247B36D77}"/>
              </a:ext>
            </a:extLst>
          </p:cNvPr>
          <p:cNvSpPr>
            <a:spLocks noGrp="1"/>
          </p:cNvSpPr>
          <p:nvPr>
            <p:ph type="subTitle" idx="1"/>
          </p:nvPr>
        </p:nvSpPr>
        <p:spPr>
          <a:xfrm>
            <a:off x="7084020" y="6014753"/>
            <a:ext cx="4639617" cy="1367153"/>
          </a:xfrm>
        </p:spPr>
        <p:txBody>
          <a:bodyPr>
            <a:normAutofit/>
          </a:bodyPr>
          <a:lstStyle>
            <a:lvl1pPr marL="0" indent="0" algn="r">
              <a:buNone/>
              <a:defRPr sz="1400" b="1" i="1">
                <a:solidFill>
                  <a:schemeClr val="tx2"/>
                </a:solidFill>
                <a:latin typeface="+mn-lt"/>
                <a:cs typeface="Arial" panose="020B0604020202020204" pitchFamily="34" charset="0"/>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Tree>
    <p:extLst>
      <p:ext uri="{BB962C8B-B14F-4D97-AF65-F5344CB8AC3E}">
        <p14:creationId xmlns:p14="http://schemas.microsoft.com/office/powerpoint/2010/main" val="17455565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2_Section Header Opition 1">
  <p:cSld name="2_Section Header Opition 1">
    <p:spTree>
      <p:nvGrpSpPr>
        <p:cNvPr id="1" name="Shape 101"/>
        <p:cNvGrpSpPr/>
        <p:nvPr/>
      </p:nvGrpSpPr>
      <p:grpSpPr>
        <a:xfrm>
          <a:off x="0" y="0"/>
          <a:ext cx="0" cy="0"/>
          <a:chOff x="0" y="0"/>
          <a:chExt cx="0" cy="0"/>
        </a:xfrm>
      </p:grpSpPr>
      <p:sp>
        <p:nvSpPr>
          <p:cNvPr id="102" name="Google Shape;102;p46"/>
          <p:cNvSpPr txBox="1">
            <a:spLocks noGrp="1"/>
          </p:cNvSpPr>
          <p:nvPr>
            <p:ph type="title"/>
          </p:nvPr>
        </p:nvSpPr>
        <p:spPr>
          <a:xfrm>
            <a:off x="2018774" y="2314866"/>
            <a:ext cx="8839685" cy="2852737"/>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2"/>
              </a:buClr>
              <a:buSzPts val="6000"/>
              <a:buFont typeface="Arial"/>
              <a:buNone/>
              <a:defRPr sz="5998"/>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5" name="Google Shape;105;p46"/>
          <p:cNvSpPr/>
          <p:nvPr/>
        </p:nvSpPr>
        <p:spPr>
          <a:xfrm>
            <a:off x="2018775" y="1770545"/>
            <a:ext cx="219346" cy="219403"/>
          </a:xfrm>
          <a:prstGeom prst="rect">
            <a:avLst/>
          </a:prstGeom>
          <a:solidFill>
            <a:schemeClr val="accent3"/>
          </a:solidFill>
          <a:ln>
            <a:noFill/>
          </a:ln>
        </p:spPr>
        <p:txBody>
          <a:bodyPr spcFirstLastPara="1" wrap="square" lIns="91401" tIns="45688" rIns="91401" bIns="45688" anchor="ctr" anchorCtr="0">
            <a:noAutofit/>
          </a:bodyPr>
          <a:lstStyle/>
          <a:p>
            <a:pPr marL="0" marR="0" lvl="0" indent="0" algn="ctr" rtl="0">
              <a:spcBef>
                <a:spcPts val="0"/>
              </a:spcBef>
              <a:spcAft>
                <a:spcPts val="0"/>
              </a:spcAft>
              <a:buNone/>
            </a:pPr>
            <a:endParaRPr sz="1799">
              <a:solidFill>
                <a:schemeClr val="lt1"/>
              </a:solidFill>
              <a:latin typeface="Arial"/>
              <a:ea typeface="Arial"/>
              <a:cs typeface="Arial"/>
              <a:sym typeface="Arial"/>
            </a:endParaRPr>
          </a:p>
        </p:txBody>
      </p:sp>
    </p:spTree>
    <p:extLst>
      <p:ext uri="{BB962C8B-B14F-4D97-AF65-F5344CB8AC3E}">
        <p14:creationId xmlns:p14="http://schemas.microsoft.com/office/powerpoint/2010/main" val="3926869406"/>
      </p:ext>
    </p:extLst>
  </p:cSld>
  <p:clrMapOvr>
    <a:masterClrMapping/>
  </p:clrMapOvr>
  <p:extLst>
    <p:ext uri="{DCECCB84-F9BA-43D5-87BE-67443E8EF086}">
      <p15:sldGuideLst xmlns:p15="http://schemas.microsoft.com/office/powerpoint/2012/main">
        <p15:guide id="1" orient="horz" pos="2160">
          <p15:clr>
            <a:srgbClr val="FBAE40"/>
          </p15:clr>
        </p15:guide>
        <p15:guide id="2" pos="127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Opition 1">
  <p:cSld name="Section Header Opition 1">
    <p:spTree>
      <p:nvGrpSpPr>
        <p:cNvPr id="1" name="Shape 107"/>
        <p:cNvGrpSpPr/>
        <p:nvPr/>
      </p:nvGrpSpPr>
      <p:grpSpPr>
        <a:xfrm>
          <a:off x="0" y="0"/>
          <a:ext cx="0" cy="0"/>
          <a:chOff x="0" y="0"/>
          <a:chExt cx="0" cy="0"/>
        </a:xfrm>
      </p:grpSpPr>
      <p:sp>
        <p:nvSpPr>
          <p:cNvPr id="108" name="Google Shape;108;p47"/>
          <p:cNvSpPr txBox="1">
            <a:spLocks noGrp="1"/>
          </p:cNvSpPr>
          <p:nvPr>
            <p:ph type="title"/>
          </p:nvPr>
        </p:nvSpPr>
        <p:spPr>
          <a:xfrm>
            <a:off x="2018774" y="2314866"/>
            <a:ext cx="8839685" cy="2852737"/>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2"/>
              </a:buClr>
              <a:buSzPts val="6000"/>
              <a:buFont typeface="Arial"/>
              <a:buNone/>
              <a:defRPr sz="5998"/>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1" name="Google Shape;111;p47"/>
          <p:cNvSpPr/>
          <p:nvPr/>
        </p:nvSpPr>
        <p:spPr>
          <a:xfrm>
            <a:off x="2018775" y="1770545"/>
            <a:ext cx="219346" cy="219403"/>
          </a:xfrm>
          <a:prstGeom prst="rect">
            <a:avLst/>
          </a:prstGeom>
          <a:solidFill>
            <a:schemeClr val="accent1"/>
          </a:solidFill>
          <a:ln>
            <a:noFill/>
          </a:ln>
        </p:spPr>
        <p:txBody>
          <a:bodyPr spcFirstLastPara="1" wrap="square" lIns="91401" tIns="45688" rIns="91401" bIns="45688" anchor="ctr" anchorCtr="0">
            <a:noAutofit/>
          </a:bodyPr>
          <a:lstStyle/>
          <a:p>
            <a:pPr marL="0" marR="0" lvl="0" indent="0" algn="ctr" rtl="0">
              <a:spcBef>
                <a:spcPts val="0"/>
              </a:spcBef>
              <a:spcAft>
                <a:spcPts val="0"/>
              </a:spcAft>
              <a:buNone/>
            </a:pPr>
            <a:endParaRPr sz="1799">
              <a:solidFill>
                <a:schemeClr val="lt1"/>
              </a:solidFill>
              <a:latin typeface="Arial"/>
              <a:ea typeface="Arial"/>
              <a:cs typeface="Arial"/>
              <a:sym typeface="Arial"/>
            </a:endParaRPr>
          </a:p>
        </p:txBody>
      </p:sp>
      <p:sp>
        <p:nvSpPr>
          <p:cNvPr id="112" name="Google Shape;112;p47"/>
          <p:cNvSpPr txBox="1">
            <a:spLocks noGrp="1"/>
          </p:cNvSpPr>
          <p:nvPr>
            <p:ph type="body" idx="1"/>
          </p:nvPr>
        </p:nvSpPr>
        <p:spPr>
          <a:xfrm>
            <a:off x="2238120" y="1788148"/>
            <a:ext cx="3318599" cy="184195"/>
          </a:xfrm>
          <a:prstGeom prst="rect">
            <a:avLst/>
          </a:prstGeom>
          <a:noFill/>
          <a:ln>
            <a:noFill/>
          </a:ln>
        </p:spPr>
        <p:txBody>
          <a:bodyPr spcFirstLastPara="1" wrap="square" lIns="91425" tIns="45700" rIns="91425" bIns="45700" anchor="ctr" anchorCtr="0">
            <a:noAutofit/>
          </a:bodyPr>
          <a:lstStyle>
            <a:lvl1pPr marL="457063" lvl="0" indent="-228531" algn="l">
              <a:lnSpc>
                <a:spcPct val="90000"/>
              </a:lnSpc>
              <a:spcBef>
                <a:spcPts val="1000"/>
              </a:spcBef>
              <a:spcAft>
                <a:spcPts val="0"/>
              </a:spcAft>
              <a:buSzPts val="2000"/>
              <a:buNone/>
              <a:defRPr sz="1999" b="1">
                <a:solidFill>
                  <a:schemeClr val="dk2"/>
                </a:solidFill>
              </a:defRPr>
            </a:lvl1pPr>
            <a:lvl2pPr marL="914126" lvl="1" indent="-342797" algn="l">
              <a:lnSpc>
                <a:spcPct val="90000"/>
              </a:lnSpc>
              <a:spcBef>
                <a:spcPts val="500"/>
              </a:spcBef>
              <a:spcAft>
                <a:spcPts val="0"/>
              </a:spcAft>
              <a:buSzPts val="1800"/>
              <a:buChar char="•"/>
              <a:defRPr/>
            </a:lvl2pPr>
            <a:lvl3pPr marL="1371189" lvl="2" indent="-342797" algn="l">
              <a:lnSpc>
                <a:spcPct val="90000"/>
              </a:lnSpc>
              <a:spcBef>
                <a:spcPts val="500"/>
              </a:spcBef>
              <a:spcAft>
                <a:spcPts val="0"/>
              </a:spcAft>
              <a:buSzPts val="1800"/>
              <a:buChar char="•"/>
              <a:defRPr/>
            </a:lvl3pPr>
            <a:lvl4pPr marL="1828251" lvl="3" indent="-342797" algn="l">
              <a:lnSpc>
                <a:spcPct val="90000"/>
              </a:lnSpc>
              <a:spcBef>
                <a:spcPts val="500"/>
              </a:spcBef>
              <a:spcAft>
                <a:spcPts val="0"/>
              </a:spcAft>
              <a:buSzPts val="1800"/>
              <a:buChar char="•"/>
              <a:defRPr/>
            </a:lvl4pPr>
            <a:lvl5pPr marL="2285314" lvl="4" indent="-342797" algn="l">
              <a:lnSpc>
                <a:spcPct val="90000"/>
              </a:lnSpc>
              <a:spcBef>
                <a:spcPts val="500"/>
              </a:spcBef>
              <a:spcAft>
                <a:spcPts val="0"/>
              </a:spcAft>
              <a:buSzPts val="1800"/>
              <a:buChar char="•"/>
              <a:defRPr/>
            </a:lvl5pPr>
            <a:lvl6pPr marL="2742377" lvl="5" indent="-342797" algn="l">
              <a:lnSpc>
                <a:spcPct val="90000"/>
              </a:lnSpc>
              <a:spcBef>
                <a:spcPts val="500"/>
              </a:spcBef>
              <a:spcAft>
                <a:spcPts val="0"/>
              </a:spcAft>
              <a:buClr>
                <a:schemeClr val="dk1"/>
              </a:buClr>
              <a:buSzPts val="1800"/>
              <a:buChar char="•"/>
              <a:defRPr/>
            </a:lvl6pPr>
            <a:lvl7pPr marL="3199440" lvl="6" indent="-342797" algn="l">
              <a:lnSpc>
                <a:spcPct val="90000"/>
              </a:lnSpc>
              <a:spcBef>
                <a:spcPts val="500"/>
              </a:spcBef>
              <a:spcAft>
                <a:spcPts val="0"/>
              </a:spcAft>
              <a:buClr>
                <a:schemeClr val="dk1"/>
              </a:buClr>
              <a:buSzPts val="1800"/>
              <a:buChar char="•"/>
              <a:defRPr/>
            </a:lvl7pPr>
            <a:lvl8pPr marL="3656503" lvl="7" indent="-342797" algn="l">
              <a:lnSpc>
                <a:spcPct val="90000"/>
              </a:lnSpc>
              <a:spcBef>
                <a:spcPts val="500"/>
              </a:spcBef>
              <a:spcAft>
                <a:spcPts val="0"/>
              </a:spcAft>
              <a:buClr>
                <a:schemeClr val="dk1"/>
              </a:buClr>
              <a:buSzPts val="1800"/>
              <a:buChar char="•"/>
              <a:defRPr/>
            </a:lvl8pPr>
            <a:lvl9pPr marL="4113566" lvl="8" indent="-342797"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878192723"/>
      </p:ext>
    </p:extLst>
  </p:cSld>
  <p:clrMapOvr>
    <a:masterClrMapping/>
  </p:clrMapOvr>
  <p:extLst>
    <p:ext uri="{DCECCB84-F9BA-43D5-87BE-67443E8EF086}">
      <p15:sldGuideLst xmlns:p15="http://schemas.microsoft.com/office/powerpoint/2012/main">
        <p15:guide id="1" orient="horz" pos="2160">
          <p15:clr>
            <a:srgbClr val="FBAE40"/>
          </p15:clr>
        </p15:guide>
        <p15:guide id="2" pos="1272">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Option 1" userDrawn="1">
  <p:cSld name="Title Slide Option 1">
    <p:bg>
      <p:bgPr>
        <a:solidFill>
          <a:schemeClr val="dk2"/>
        </a:solidFill>
        <a:effectLst/>
      </p:bgPr>
    </p:bg>
    <p:spTree>
      <p:nvGrpSpPr>
        <p:cNvPr id="1" name="Shape 13"/>
        <p:cNvGrpSpPr/>
        <p:nvPr/>
      </p:nvGrpSpPr>
      <p:grpSpPr>
        <a:xfrm>
          <a:off x="0" y="0"/>
          <a:ext cx="0" cy="0"/>
          <a:chOff x="0" y="0"/>
          <a:chExt cx="0" cy="0"/>
        </a:xfrm>
      </p:grpSpPr>
      <p:sp>
        <p:nvSpPr>
          <p:cNvPr id="14" name="Google Shape;14;p42"/>
          <p:cNvSpPr txBox="1">
            <a:spLocks noGrp="1"/>
          </p:cNvSpPr>
          <p:nvPr>
            <p:ph type="ctrTitle"/>
          </p:nvPr>
        </p:nvSpPr>
        <p:spPr>
          <a:xfrm>
            <a:off x="1907811" y="2051824"/>
            <a:ext cx="9141619" cy="182654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6000"/>
              <a:buFont typeface="Arial"/>
              <a:buNone/>
              <a:defRPr sz="5998">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64941593"/>
      </p:ext>
    </p:extLst>
  </p:cSld>
  <p:clrMapOvr>
    <a:masterClrMapping/>
  </p:clrMapOvr>
  <p:extLst>
    <p:ext uri="{DCECCB84-F9BA-43D5-87BE-67443E8EF086}">
      <p15:sldGuideLst xmlns:p15="http://schemas.microsoft.com/office/powerpoint/2012/main">
        <p15:guide id="1" orient="horz" pos="2160">
          <p15:clr>
            <a:srgbClr val="FBAE40"/>
          </p15:clr>
        </p15:guide>
        <p15:guide id="2" pos="127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Intro Break">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EC8E69DF-4BBA-1261-0136-D15860E707FD}"/>
              </a:ext>
            </a:extLst>
          </p:cNvPr>
          <p:cNvSpPr>
            <a:spLocks noGrp="1" noRot="1" noMove="1" noResize="1" noEditPoints="1" noAdjustHandles="1" noChangeArrowheads="1" noChangeShapeType="1"/>
          </p:cNvSpPr>
          <p:nvPr/>
        </p:nvSpPr>
        <p:spPr>
          <a:xfrm rot="5163507" flipH="1">
            <a:off x="-926270" y="418777"/>
            <a:ext cx="7270033" cy="6083253"/>
          </a:xfrm>
          <a:custGeom>
            <a:avLst/>
            <a:gdLst>
              <a:gd name="connsiteX0" fmla="*/ 1120981 w 12477765"/>
              <a:gd name="connsiteY0" fmla="*/ 68807 h 5898244"/>
              <a:gd name="connsiteX1" fmla="*/ 11989253 w 12477765"/>
              <a:gd name="connsiteY1" fmla="*/ 1305091 h 5898244"/>
              <a:gd name="connsiteX2" fmla="*/ 12277710 w 12477765"/>
              <a:gd name="connsiteY2" fmla="*/ 1448210 h 5898244"/>
              <a:gd name="connsiteX3" fmla="*/ 12477765 w 12477765"/>
              <a:gd name="connsiteY3" fmla="*/ 5259098 h 5898244"/>
              <a:gd name="connsiteX4" fmla="*/ 302530 w 12477765"/>
              <a:gd name="connsiteY4" fmla="*/ 5898244 h 5898244"/>
              <a:gd name="connsiteX5" fmla="*/ 0 w 12477765"/>
              <a:gd name="connsiteY5" fmla="*/ 135282 h 5898244"/>
              <a:gd name="connsiteX6" fmla="*/ 100103 w 12477765"/>
              <a:gd name="connsiteY6" fmla="*/ 128515 h 5898244"/>
              <a:gd name="connsiteX7" fmla="*/ 1120981 w 12477765"/>
              <a:gd name="connsiteY7" fmla="*/ 68807 h 5898244"/>
              <a:gd name="connsiteX0" fmla="*/ 1120981 w 12477765"/>
              <a:gd name="connsiteY0" fmla="*/ 68807 h 6122727"/>
              <a:gd name="connsiteX1" fmla="*/ 11989253 w 12477765"/>
              <a:gd name="connsiteY1" fmla="*/ 1305091 h 6122727"/>
              <a:gd name="connsiteX2" fmla="*/ 12277710 w 12477765"/>
              <a:gd name="connsiteY2" fmla="*/ 1448210 h 6122727"/>
              <a:gd name="connsiteX3" fmla="*/ 12477765 w 12477765"/>
              <a:gd name="connsiteY3" fmla="*/ 5259098 h 6122727"/>
              <a:gd name="connsiteX4" fmla="*/ 397766 w 12477765"/>
              <a:gd name="connsiteY4" fmla="*/ 6122727 h 6122727"/>
              <a:gd name="connsiteX5" fmla="*/ 0 w 12477765"/>
              <a:gd name="connsiteY5" fmla="*/ 135282 h 6122727"/>
              <a:gd name="connsiteX6" fmla="*/ 100103 w 12477765"/>
              <a:gd name="connsiteY6" fmla="*/ 128515 h 6122727"/>
              <a:gd name="connsiteX7" fmla="*/ 1120981 w 12477765"/>
              <a:gd name="connsiteY7" fmla="*/ 68807 h 6122727"/>
              <a:gd name="connsiteX0" fmla="*/ 1120981 w 12277710"/>
              <a:gd name="connsiteY0" fmla="*/ 68807 h 6122727"/>
              <a:gd name="connsiteX1" fmla="*/ 11989253 w 12277710"/>
              <a:gd name="connsiteY1" fmla="*/ 1305091 h 6122727"/>
              <a:gd name="connsiteX2" fmla="*/ 12277710 w 12277710"/>
              <a:gd name="connsiteY2" fmla="*/ 1448210 h 6122727"/>
              <a:gd name="connsiteX3" fmla="*/ 12248063 w 12277710"/>
              <a:gd name="connsiteY3" fmla="*/ 4834969 h 6122727"/>
              <a:gd name="connsiteX4" fmla="*/ 397766 w 12277710"/>
              <a:gd name="connsiteY4" fmla="*/ 6122727 h 6122727"/>
              <a:gd name="connsiteX5" fmla="*/ 0 w 12277710"/>
              <a:gd name="connsiteY5" fmla="*/ 135282 h 6122727"/>
              <a:gd name="connsiteX6" fmla="*/ 100103 w 12277710"/>
              <a:gd name="connsiteY6" fmla="*/ 128515 h 6122727"/>
              <a:gd name="connsiteX7" fmla="*/ 1120981 w 12277710"/>
              <a:gd name="connsiteY7" fmla="*/ 68807 h 6122727"/>
              <a:gd name="connsiteX0" fmla="*/ 1120981 w 12475750"/>
              <a:gd name="connsiteY0" fmla="*/ 68807 h 6122727"/>
              <a:gd name="connsiteX1" fmla="*/ 11989253 w 12475750"/>
              <a:gd name="connsiteY1" fmla="*/ 1305091 h 6122727"/>
              <a:gd name="connsiteX2" fmla="*/ 12277710 w 12475750"/>
              <a:gd name="connsiteY2" fmla="*/ 1448210 h 6122727"/>
              <a:gd name="connsiteX3" fmla="*/ 12475750 w 12475750"/>
              <a:gd name="connsiteY3" fmla="*/ 5226201 h 6122727"/>
              <a:gd name="connsiteX4" fmla="*/ 397766 w 12475750"/>
              <a:gd name="connsiteY4" fmla="*/ 6122727 h 6122727"/>
              <a:gd name="connsiteX5" fmla="*/ 0 w 12475750"/>
              <a:gd name="connsiteY5" fmla="*/ 135282 h 6122727"/>
              <a:gd name="connsiteX6" fmla="*/ 100103 w 12475750"/>
              <a:gd name="connsiteY6" fmla="*/ 128515 h 6122727"/>
              <a:gd name="connsiteX7" fmla="*/ 1120981 w 12475750"/>
              <a:gd name="connsiteY7" fmla="*/ 68807 h 6122727"/>
              <a:gd name="connsiteX0" fmla="*/ 1120981 w 12764403"/>
              <a:gd name="connsiteY0" fmla="*/ 68807 h 6122727"/>
              <a:gd name="connsiteX1" fmla="*/ 11989253 w 12764403"/>
              <a:gd name="connsiteY1" fmla="*/ 1305091 h 6122727"/>
              <a:gd name="connsiteX2" fmla="*/ 12277710 w 12764403"/>
              <a:gd name="connsiteY2" fmla="*/ 1448210 h 6122727"/>
              <a:gd name="connsiteX3" fmla="*/ 12764403 w 12764403"/>
              <a:gd name="connsiteY3" fmla="*/ 5569850 h 6122727"/>
              <a:gd name="connsiteX4" fmla="*/ 397766 w 12764403"/>
              <a:gd name="connsiteY4" fmla="*/ 6122727 h 6122727"/>
              <a:gd name="connsiteX5" fmla="*/ 0 w 12764403"/>
              <a:gd name="connsiteY5" fmla="*/ 135282 h 6122727"/>
              <a:gd name="connsiteX6" fmla="*/ 100103 w 12764403"/>
              <a:gd name="connsiteY6" fmla="*/ 128515 h 6122727"/>
              <a:gd name="connsiteX7" fmla="*/ 1120981 w 12764403"/>
              <a:gd name="connsiteY7" fmla="*/ 68807 h 6122727"/>
              <a:gd name="connsiteX0" fmla="*/ 1495812 w 13139234"/>
              <a:gd name="connsiteY0" fmla="*/ 460181 h 6514101"/>
              <a:gd name="connsiteX1" fmla="*/ 12364084 w 13139234"/>
              <a:gd name="connsiteY1" fmla="*/ 1696465 h 6514101"/>
              <a:gd name="connsiteX2" fmla="*/ 12652541 w 13139234"/>
              <a:gd name="connsiteY2" fmla="*/ 1839584 h 6514101"/>
              <a:gd name="connsiteX3" fmla="*/ 13139234 w 13139234"/>
              <a:gd name="connsiteY3" fmla="*/ 5961224 h 6514101"/>
              <a:gd name="connsiteX4" fmla="*/ 772597 w 13139234"/>
              <a:gd name="connsiteY4" fmla="*/ 6514101 h 6514101"/>
              <a:gd name="connsiteX5" fmla="*/ 374831 w 13139234"/>
              <a:gd name="connsiteY5" fmla="*/ 526656 h 6514101"/>
              <a:gd name="connsiteX6" fmla="*/ 0 w 13139234"/>
              <a:gd name="connsiteY6" fmla="*/ 0 h 6514101"/>
              <a:gd name="connsiteX7" fmla="*/ 1495812 w 13139234"/>
              <a:gd name="connsiteY7" fmla="*/ 460181 h 6514101"/>
              <a:gd name="connsiteX0" fmla="*/ 1495812 w 13139234"/>
              <a:gd name="connsiteY0" fmla="*/ 460181 h 6427978"/>
              <a:gd name="connsiteX1" fmla="*/ 12364084 w 13139234"/>
              <a:gd name="connsiteY1" fmla="*/ 1696465 h 6427978"/>
              <a:gd name="connsiteX2" fmla="*/ 12652541 w 13139234"/>
              <a:gd name="connsiteY2" fmla="*/ 1839584 h 6427978"/>
              <a:gd name="connsiteX3" fmla="*/ 13139234 w 13139234"/>
              <a:gd name="connsiteY3" fmla="*/ 5961224 h 6427978"/>
              <a:gd name="connsiteX4" fmla="*/ 899424 w 13139234"/>
              <a:gd name="connsiteY4" fmla="*/ 6427978 h 6427978"/>
              <a:gd name="connsiteX5" fmla="*/ 374831 w 13139234"/>
              <a:gd name="connsiteY5" fmla="*/ 526656 h 6427978"/>
              <a:gd name="connsiteX6" fmla="*/ 0 w 13139234"/>
              <a:gd name="connsiteY6" fmla="*/ 0 h 6427978"/>
              <a:gd name="connsiteX7" fmla="*/ 1495812 w 13139234"/>
              <a:gd name="connsiteY7" fmla="*/ 460181 h 6427978"/>
              <a:gd name="connsiteX0" fmla="*/ 1495812 w 13139234"/>
              <a:gd name="connsiteY0" fmla="*/ 460181 h 6463470"/>
              <a:gd name="connsiteX1" fmla="*/ 12364084 w 13139234"/>
              <a:gd name="connsiteY1" fmla="*/ 1696465 h 6463470"/>
              <a:gd name="connsiteX2" fmla="*/ 12652541 w 13139234"/>
              <a:gd name="connsiteY2" fmla="*/ 1839584 h 6463470"/>
              <a:gd name="connsiteX3" fmla="*/ 13139234 w 13139234"/>
              <a:gd name="connsiteY3" fmla="*/ 5961224 h 6463470"/>
              <a:gd name="connsiteX4" fmla="*/ 690669 w 13139234"/>
              <a:gd name="connsiteY4" fmla="*/ 6463471 h 6463470"/>
              <a:gd name="connsiteX5" fmla="*/ 374831 w 13139234"/>
              <a:gd name="connsiteY5" fmla="*/ 526656 h 6463470"/>
              <a:gd name="connsiteX6" fmla="*/ 0 w 13139234"/>
              <a:gd name="connsiteY6" fmla="*/ 0 h 6463470"/>
              <a:gd name="connsiteX7" fmla="*/ 1495812 w 13139234"/>
              <a:gd name="connsiteY7" fmla="*/ 460181 h 6463470"/>
              <a:gd name="connsiteX0" fmla="*/ 1120981 w 12764403"/>
              <a:gd name="connsiteY0" fmla="*/ 68807 h 6072097"/>
              <a:gd name="connsiteX1" fmla="*/ 11989253 w 12764403"/>
              <a:gd name="connsiteY1" fmla="*/ 1305091 h 6072097"/>
              <a:gd name="connsiteX2" fmla="*/ 12277710 w 12764403"/>
              <a:gd name="connsiteY2" fmla="*/ 1448210 h 6072097"/>
              <a:gd name="connsiteX3" fmla="*/ 12764403 w 12764403"/>
              <a:gd name="connsiteY3" fmla="*/ 5569850 h 6072097"/>
              <a:gd name="connsiteX4" fmla="*/ 315838 w 12764403"/>
              <a:gd name="connsiteY4" fmla="*/ 6072097 h 6072097"/>
              <a:gd name="connsiteX5" fmla="*/ 0 w 12764403"/>
              <a:gd name="connsiteY5" fmla="*/ 135282 h 6072097"/>
              <a:gd name="connsiteX6" fmla="*/ 1120981 w 12764403"/>
              <a:gd name="connsiteY6" fmla="*/ 68807 h 6072097"/>
              <a:gd name="connsiteX0" fmla="*/ 1410623 w 13054045"/>
              <a:gd name="connsiteY0" fmla="*/ 68807 h 6072097"/>
              <a:gd name="connsiteX1" fmla="*/ 12278895 w 13054045"/>
              <a:gd name="connsiteY1" fmla="*/ 1305091 h 6072097"/>
              <a:gd name="connsiteX2" fmla="*/ 12567352 w 13054045"/>
              <a:gd name="connsiteY2" fmla="*/ 1448210 h 6072097"/>
              <a:gd name="connsiteX3" fmla="*/ 13054045 w 13054045"/>
              <a:gd name="connsiteY3" fmla="*/ 5569850 h 6072097"/>
              <a:gd name="connsiteX4" fmla="*/ 605480 w 13054045"/>
              <a:gd name="connsiteY4" fmla="*/ 6072097 h 6072097"/>
              <a:gd name="connsiteX5" fmla="*/ 0 w 13054045"/>
              <a:gd name="connsiteY5" fmla="*/ 129097 h 6072097"/>
              <a:gd name="connsiteX6" fmla="*/ 1410623 w 13054045"/>
              <a:gd name="connsiteY6" fmla="*/ 68807 h 6072097"/>
              <a:gd name="connsiteX0" fmla="*/ 1410623 w 13054045"/>
              <a:gd name="connsiteY0" fmla="*/ 36199 h 6039489"/>
              <a:gd name="connsiteX1" fmla="*/ 12268947 w 13054045"/>
              <a:gd name="connsiteY1" fmla="*/ 1578717 h 6039489"/>
              <a:gd name="connsiteX2" fmla="*/ 12567352 w 13054045"/>
              <a:gd name="connsiteY2" fmla="*/ 1415602 h 6039489"/>
              <a:gd name="connsiteX3" fmla="*/ 13054045 w 13054045"/>
              <a:gd name="connsiteY3" fmla="*/ 5537242 h 6039489"/>
              <a:gd name="connsiteX4" fmla="*/ 605480 w 13054045"/>
              <a:gd name="connsiteY4" fmla="*/ 6039489 h 6039489"/>
              <a:gd name="connsiteX5" fmla="*/ 0 w 13054045"/>
              <a:gd name="connsiteY5" fmla="*/ 96489 h 6039489"/>
              <a:gd name="connsiteX6" fmla="*/ 1410623 w 13054045"/>
              <a:gd name="connsiteY6" fmla="*/ 36199 h 6039489"/>
              <a:gd name="connsiteX0" fmla="*/ 1410623 w 13054045"/>
              <a:gd name="connsiteY0" fmla="*/ 36199 h 6039489"/>
              <a:gd name="connsiteX1" fmla="*/ 12268947 w 13054045"/>
              <a:gd name="connsiteY1" fmla="*/ 1578717 h 6039489"/>
              <a:gd name="connsiteX2" fmla="*/ 13054045 w 13054045"/>
              <a:gd name="connsiteY2" fmla="*/ 5537242 h 6039489"/>
              <a:gd name="connsiteX3" fmla="*/ 605480 w 13054045"/>
              <a:gd name="connsiteY3" fmla="*/ 6039489 h 6039489"/>
              <a:gd name="connsiteX4" fmla="*/ 0 w 13054045"/>
              <a:gd name="connsiteY4" fmla="*/ 96489 h 6039489"/>
              <a:gd name="connsiteX5" fmla="*/ 1410623 w 13054045"/>
              <a:gd name="connsiteY5" fmla="*/ 36199 h 6039489"/>
              <a:gd name="connsiteX0" fmla="*/ 1410623 w 13054045"/>
              <a:gd name="connsiteY0" fmla="*/ 22248 h 6025538"/>
              <a:gd name="connsiteX1" fmla="*/ 12580994 w 13054045"/>
              <a:gd name="connsiteY1" fmla="*/ 1893856 h 6025538"/>
              <a:gd name="connsiteX2" fmla="*/ 13054045 w 13054045"/>
              <a:gd name="connsiteY2" fmla="*/ 5523291 h 6025538"/>
              <a:gd name="connsiteX3" fmla="*/ 605480 w 13054045"/>
              <a:gd name="connsiteY3" fmla="*/ 6025538 h 6025538"/>
              <a:gd name="connsiteX4" fmla="*/ 0 w 13054045"/>
              <a:gd name="connsiteY4" fmla="*/ 82538 h 6025538"/>
              <a:gd name="connsiteX5" fmla="*/ 1410623 w 13054045"/>
              <a:gd name="connsiteY5" fmla="*/ 22248 h 6025538"/>
              <a:gd name="connsiteX0" fmla="*/ 1410623 w 13054045"/>
              <a:gd name="connsiteY0" fmla="*/ 21786 h 6025076"/>
              <a:gd name="connsiteX1" fmla="*/ 12598213 w 13054045"/>
              <a:gd name="connsiteY1" fmla="*/ 1910683 h 6025076"/>
              <a:gd name="connsiteX2" fmla="*/ 13054045 w 13054045"/>
              <a:gd name="connsiteY2" fmla="*/ 5522829 h 6025076"/>
              <a:gd name="connsiteX3" fmla="*/ 605480 w 13054045"/>
              <a:gd name="connsiteY3" fmla="*/ 6025076 h 6025076"/>
              <a:gd name="connsiteX4" fmla="*/ 0 w 13054045"/>
              <a:gd name="connsiteY4" fmla="*/ 82076 h 6025076"/>
              <a:gd name="connsiteX5" fmla="*/ 1410623 w 13054045"/>
              <a:gd name="connsiteY5" fmla="*/ 21786 h 6025076"/>
              <a:gd name="connsiteX0" fmla="*/ 1410623 w 13054045"/>
              <a:gd name="connsiteY0" fmla="*/ 20930 h 6024220"/>
              <a:gd name="connsiteX1" fmla="*/ 12647789 w 13054045"/>
              <a:gd name="connsiteY1" fmla="*/ 1943786 h 6024220"/>
              <a:gd name="connsiteX2" fmla="*/ 13054045 w 13054045"/>
              <a:gd name="connsiteY2" fmla="*/ 5521973 h 6024220"/>
              <a:gd name="connsiteX3" fmla="*/ 605480 w 13054045"/>
              <a:gd name="connsiteY3" fmla="*/ 6024220 h 6024220"/>
              <a:gd name="connsiteX4" fmla="*/ 0 w 13054045"/>
              <a:gd name="connsiteY4" fmla="*/ 81220 h 6024220"/>
              <a:gd name="connsiteX5" fmla="*/ 1410623 w 13054045"/>
              <a:gd name="connsiteY5" fmla="*/ 20930 h 6024220"/>
              <a:gd name="connsiteX0" fmla="*/ 1410623 w 13146938"/>
              <a:gd name="connsiteY0" fmla="*/ 20930 h 6024220"/>
              <a:gd name="connsiteX1" fmla="*/ 12647789 w 13146938"/>
              <a:gd name="connsiteY1" fmla="*/ 1943786 h 6024220"/>
              <a:gd name="connsiteX2" fmla="*/ 13146938 w 13146938"/>
              <a:gd name="connsiteY2" fmla="*/ 5534169 h 6024220"/>
              <a:gd name="connsiteX3" fmla="*/ 605480 w 13146938"/>
              <a:gd name="connsiteY3" fmla="*/ 6024220 h 6024220"/>
              <a:gd name="connsiteX4" fmla="*/ 0 w 13146938"/>
              <a:gd name="connsiteY4" fmla="*/ 81220 h 6024220"/>
              <a:gd name="connsiteX5" fmla="*/ 1410623 w 13146938"/>
              <a:gd name="connsiteY5" fmla="*/ 20930 h 6024220"/>
              <a:gd name="connsiteX0" fmla="*/ 1410623 w 13146938"/>
              <a:gd name="connsiteY0" fmla="*/ 19617 h 6022907"/>
              <a:gd name="connsiteX1" fmla="*/ 12728684 w 13146938"/>
              <a:gd name="connsiteY1" fmla="*/ 1999904 h 6022907"/>
              <a:gd name="connsiteX2" fmla="*/ 13146938 w 13146938"/>
              <a:gd name="connsiteY2" fmla="*/ 5532856 h 6022907"/>
              <a:gd name="connsiteX3" fmla="*/ 605480 w 13146938"/>
              <a:gd name="connsiteY3" fmla="*/ 6022907 h 6022907"/>
              <a:gd name="connsiteX4" fmla="*/ 0 w 13146938"/>
              <a:gd name="connsiteY4" fmla="*/ 79907 h 6022907"/>
              <a:gd name="connsiteX5" fmla="*/ 1410623 w 13146938"/>
              <a:gd name="connsiteY5" fmla="*/ 19617 h 6022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46938" h="6022907">
                <a:moveTo>
                  <a:pt x="1410623" y="19617"/>
                </a:moveTo>
                <a:cubicBezTo>
                  <a:pt x="4386209" y="-130743"/>
                  <a:pt x="9684360" y="588421"/>
                  <a:pt x="12728684" y="1999904"/>
                </a:cubicBezTo>
                <a:lnTo>
                  <a:pt x="13146938" y="5532856"/>
                </a:lnTo>
                <a:lnTo>
                  <a:pt x="605480" y="6022907"/>
                </a:lnTo>
                <a:lnTo>
                  <a:pt x="0" y="79907"/>
                </a:lnTo>
                <a:lnTo>
                  <a:pt x="1410623" y="19617"/>
                </a:lnTo>
                <a:close/>
              </a:path>
            </a:pathLst>
          </a:custGeom>
          <a:gradFill flip="none" rotWithShape="0">
            <a:gsLst>
              <a:gs pos="56000">
                <a:srgbClr val="E9F3E2"/>
              </a:gs>
              <a:gs pos="90000">
                <a:schemeClr val="bg2">
                  <a:alpha val="22000"/>
                </a:schemeClr>
              </a:gs>
            </a:gsLst>
            <a:lin ang="11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799"/>
          </a:p>
        </p:txBody>
      </p:sp>
      <p:sp>
        <p:nvSpPr>
          <p:cNvPr id="2" name="Title 1">
            <a:extLst>
              <a:ext uri="{FF2B5EF4-FFF2-40B4-BE49-F238E27FC236}">
                <a16:creationId xmlns:a16="http://schemas.microsoft.com/office/drawing/2014/main" id="{23CF0DE4-0FD0-5001-1341-183BB4D34965}"/>
              </a:ext>
            </a:extLst>
          </p:cNvPr>
          <p:cNvSpPr>
            <a:spLocks noGrp="1"/>
          </p:cNvSpPr>
          <p:nvPr>
            <p:ph type="title"/>
          </p:nvPr>
        </p:nvSpPr>
        <p:spPr>
          <a:xfrm>
            <a:off x="538148" y="1527823"/>
            <a:ext cx="4885879" cy="2785145"/>
          </a:xfrm>
        </p:spPr>
        <p:txBody>
          <a:bodyPr anchor="b" anchorCtr="0"/>
          <a:lstStyle>
            <a:lvl1pPr>
              <a:defRPr sz="3799" b="0">
                <a:solidFill>
                  <a:schemeClr val="tx1"/>
                </a:solidFill>
                <a:latin typeface="+mj-lt"/>
              </a:defRPr>
            </a:lvl1pPr>
          </a:lstStyle>
          <a:p>
            <a:r>
              <a:rPr lang="en-US"/>
              <a:t>Click to edit Master title style</a:t>
            </a:r>
          </a:p>
        </p:txBody>
      </p:sp>
      <p:sp>
        <p:nvSpPr>
          <p:cNvPr id="6" name="Text Placeholder 5">
            <a:extLst>
              <a:ext uri="{FF2B5EF4-FFF2-40B4-BE49-F238E27FC236}">
                <a16:creationId xmlns:a16="http://schemas.microsoft.com/office/drawing/2014/main" id="{49611813-A346-FCEB-C59E-BDCD1E9D44EA}"/>
              </a:ext>
            </a:extLst>
          </p:cNvPr>
          <p:cNvSpPr>
            <a:spLocks noGrp="1"/>
          </p:cNvSpPr>
          <p:nvPr>
            <p:ph type="body" sz="quarter" idx="10"/>
          </p:nvPr>
        </p:nvSpPr>
        <p:spPr>
          <a:xfrm>
            <a:off x="538148" y="4562475"/>
            <a:ext cx="4733518" cy="1695450"/>
          </a:xfrm>
        </p:spPr>
        <p:txBody>
          <a:bodyPr>
            <a:normAutofit/>
          </a:bodyPr>
          <a:lstStyle>
            <a:lvl1pPr>
              <a:defRPr sz="1999" b="1">
                <a:solidFill>
                  <a:schemeClr val="tx2"/>
                </a:solidFill>
              </a:defRPr>
            </a:lvl1pPr>
          </a:lstStyle>
          <a:p>
            <a:pPr lvl="0"/>
            <a:r>
              <a:rPr lang="en-US"/>
              <a:t>Click to edit Master text styles</a:t>
            </a:r>
          </a:p>
        </p:txBody>
      </p:sp>
      <p:cxnSp>
        <p:nvCxnSpPr>
          <p:cNvPr id="8" name="Straight Connector 7">
            <a:extLst>
              <a:ext uri="{FF2B5EF4-FFF2-40B4-BE49-F238E27FC236}">
                <a16:creationId xmlns:a16="http://schemas.microsoft.com/office/drawing/2014/main" id="{0BF8A886-EC2D-D938-88D2-DF30B2183FA6}"/>
              </a:ext>
            </a:extLst>
          </p:cNvPr>
          <p:cNvCxnSpPr>
            <a:cxnSpLocks/>
          </p:cNvCxnSpPr>
          <p:nvPr/>
        </p:nvCxnSpPr>
        <p:spPr>
          <a:xfrm flipH="1">
            <a:off x="627094" y="4446104"/>
            <a:ext cx="4339853" cy="0"/>
          </a:xfrm>
          <a:prstGeom prst="line">
            <a:avLst/>
          </a:prstGeom>
          <a:ln w="9525">
            <a:solidFill>
              <a:schemeClr val="tx1"/>
            </a:solidFill>
            <a:prstDash val="sysDot"/>
          </a:ln>
        </p:spPr>
        <p:style>
          <a:lnRef idx="2">
            <a:schemeClr val="accent1"/>
          </a:lnRef>
          <a:fillRef idx="0">
            <a:schemeClr val="accent1"/>
          </a:fillRef>
          <a:effectRef idx="1">
            <a:schemeClr val="accent1"/>
          </a:effectRef>
          <a:fontRef idx="minor">
            <a:schemeClr val="tx1"/>
          </a:fontRef>
        </p:style>
      </p:cxnSp>
      <p:sp>
        <p:nvSpPr>
          <p:cNvPr id="3" name="Text Placeholder 4">
            <a:extLst>
              <a:ext uri="{FF2B5EF4-FFF2-40B4-BE49-F238E27FC236}">
                <a16:creationId xmlns:a16="http://schemas.microsoft.com/office/drawing/2014/main" id="{1C820E49-A9A0-6BC4-081B-987CFCDA4ED4}"/>
              </a:ext>
            </a:extLst>
          </p:cNvPr>
          <p:cNvSpPr>
            <a:spLocks noGrp="1"/>
          </p:cNvSpPr>
          <p:nvPr>
            <p:ph type="body" sz="quarter" idx="15"/>
          </p:nvPr>
        </p:nvSpPr>
        <p:spPr>
          <a:xfrm>
            <a:off x="6474248" y="1030148"/>
            <a:ext cx="4993276" cy="5016018"/>
          </a:xfrm>
        </p:spPr>
        <p:txBody>
          <a:bodyPr anchor="ctr" anchorCtr="0">
            <a:noAutofit/>
          </a:bodyPr>
          <a:lstStyle>
            <a:lvl1pPr marL="246814" indent="-246814">
              <a:lnSpc>
                <a:spcPts val="2499"/>
              </a:lnSpc>
              <a:spcBef>
                <a:spcPts val="2199"/>
              </a:spcBef>
              <a:buClr>
                <a:schemeClr val="tx2"/>
              </a:buClr>
              <a:buFont typeface="Arial" panose="020B0604020202020204" pitchFamily="34" charset="0"/>
              <a:buChar char="•"/>
              <a:defRPr sz="2399"/>
            </a:lvl1pPr>
            <a:lvl5pPr>
              <a:defRPr/>
            </a:lvl5pPr>
          </a:lstStyle>
          <a:p>
            <a:pPr lvl="0"/>
            <a:r>
              <a:rPr lang="en-US"/>
              <a:t>Click to edit Master text styles</a:t>
            </a:r>
          </a:p>
        </p:txBody>
      </p:sp>
      <p:grpSp>
        <p:nvGrpSpPr>
          <p:cNvPr id="5" name="Group 4">
            <a:extLst>
              <a:ext uri="{FF2B5EF4-FFF2-40B4-BE49-F238E27FC236}">
                <a16:creationId xmlns:a16="http://schemas.microsoft.com/office/drawing/2014/main" id="{035D3319-32D3-B520-55B3-F4EF5B506FC2}"/>
              </a:ext>
            </a:extLst>
          </p:cNvPr>
          <p:cNvGrpSpPr/>
          <p:nvPr userDrawn="1"/>
        </p:nvGrpSpPr>
        <p:grpSpPr>
          <a:xfrm>
            <a:off x="409864" y="385513"/>
            <a:ext cx="1385904" cy="542247"/>
            <a:chOff x="10534252" y="283673"/>
            <a:chExt cx="1385904" cy="542247"/>
          </a:xfrm>
        </p:grpSpPr>
        <p:pic>
          <p:nvPicPr>
            <p:cNvPr id="9" name="Picture 8" descr="A black background with blue text&#10;&#10;Description automatically generated">
              <a:extLst>
                <a:ext uri="{FF2B5EF4-FFF2-40B4-BE49-F238E27FC236}">
                  <a16:creationId xmlns:a16="http://schemas.microsoft.com/office/drawing/2014/main" id="{091C82C3-4507-EF5D-A3FA-A39F6A05F96F}"/>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0534252" y="283673"/>
              <a:ext cx="698244" cy="542247"/>
            </a:xfrm>
            <a:prstGeom prst="rect">
              <a:avLst/>
            </a:prstGeom>
          </p:spPr>
        </p:pic>
        <p:pic>
          <p:nvPicPr>
            <p:cNvPr id="10" name="Picture 9" descr="Blue letters on a black background&#10;&#10;Description automatically generated">
              <a:extLst>
                <a:ext uri="{FF2B5EF4-FFF2-40B4-BE49-F238E27FC236}">
                  <a16:creationId xmlns:a16="http://schemas.microsoft.com/office/drawing/2014/main" id="{C58F3A9F-5CB5-6658-06D0-F131CA6F9BC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85928" b="44763"/>
            <a:stretch/>
          </p:blipFill>
          <p:spPr>
            <a:xfrm>
              <a:off x="11454821" y="358776"/>
              <a:ext cx="465335" cy="441487"/>
            </a:xfrm>
            <a:prstGeom prst="rect">
              <a:avLst/>
            </a:prstGeom>
          </p:spPr>
        </p:pic>
        <p:cxnSp>
          <p:nvCxnSpPr>
            <p:cNvPr id="11" name="Straight Connector 10">
              <a:extLst>
                <a:ext uri="{FF2B5EF4-FFF2-40B4-BE49-F238E27FC236}">
                  <a16:creationId xmlns:a16="http://schemas.microsoft.com/office/drawing/2014/main" id="{8B9ACD1A-2BF7-B247-4BE0-0F3D5213D38B}"/>
                </a:ext>
              </a:extLst>
            </p:cNvPr>
            <p:cNvCxnSpPr/>
            <p:nvPr userDrawn="1"/>
          </p:nvCxnSpPr>
          <p:spPr>
            <a:xfrm flipV="1">
              <a:off x="11286637" y="358776"/>
              <a:ext cx="0" cy="441487"/>
            </a:xfrm>
            <a:prstGeom prst="line">
              <a:avLst/>
            </a:prstGeom>
            <a:ln w="6350">
              <a:solidFill>
                <a:schemeClr val="accent3"/>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816025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D671D-3E99-E01B-4DB1-0A8AE20C9A56}"/>
              </a:ext>
            </a:extLst>
          </p:cNvPr>
          <p:cNvSpPr>
            <a:spLocks noGrp="1"/>
          </p:cNvSpPr>
          <p:nvPr>
            <p:ph type="title"/>
          </p:nvPr>
        </p:nvSpPr>
        <p:spPr>
          <a:xfrm>
            <a:off x="604000" y="371091"/>
            <a:ext cx="10344177" cy="355078"/>
          </a:xfrm>
        </p:spPr>
        <p:txBody>
          <a:bodyPr/>
          <a:lstStyle>
            <a:lvl1pPr>
              <a:defRPr sz="2199"/>
            </a:lvl1pPr>
          </a:lstStyle>
          <a:p>
            <a:r>
              <a:rPr lang="en-US"/>
              <a:t>Click to edit Master title style</a:t>
            </a:r>
          </a:p>
        </p:txBody>
      </p:sp>
      <p:sp>
        <p:nvSpPr>
          <p:cNvPr id="7" name="Picture Placeholder 6">
            <a:extLst>
              <a:ext uri="{FF2B5EF4-FFF2-40B4-BE49-F238E27FC236}">
                <a16:creationId xmlns:a16="http://schemas.microsoft.com/office/drawing/2014/main" id="{58872334-54CC-896B-A27E-9C23F00AA6E5}"/>
              </a:ext>
            </a:extLst>
          </p:cNvPr>
          <p:cNvSpPr>
            <a:spLocks noGrp="1"/>
          </p:cNvSpPr>
          <p:nvPr>
            <p:ph type="pic" sz="quarter" idx="12"/>
          </p:nvPr>
        </p:nvSpPr>
        <p:spPr>
          <a:xfrm>
            <a:off x="734821" y="2142505"/>
            <a:ext cx="4521609" cy="3956671"/>
          </a:xfrm>
        </p:spPr>
        <p:txBody>
          <a:bodyPr/>
          <a:lstStyle/>
          <a:p>
            <a:r>
              <a:rPr lang="en-US"/>
              <a:t>Click icon to add picture</a:t>
            </a:r>
          </a:p>
        </p:txBody>
      </p:sp>
      <p:sp>
        <p:nvSpPr>
          <p:cNvPr id="9" name="Text Placeholder 8">
            <a:extLst>
              <a:ext uri="{FF2B5EF4-FFF2-40B4-BE49-F238E27FC236}">
                <a16:creationId xmlns:a16="http://schemas.microsoft.com/office/drawing/2014/main" id="{30287E17-F574-950A-376A-B6787261ED38}"/>
              </a:ext>
            </a:extLst>
          </p:cNvPr>
          <p:cNvSpPr>
            <a:spLocks noGrp="1"/>
          </p:cNvSpPr>
          <p:nvPr>
            <p:ph type="body" sz="quarter" idx="13"/>
          </p:nvPr>
        </p:nvSpPr>
        <p:spPr>
          <a:xfrm>
            <a:off x="604000" y="721522"/>
            <a:ext cx="6597518" cy="354013"/>
          </a:xfrm>
        </p:spPr>
        <p:txBody>
          <a:bodyPr>
            <a:noAutofit/>
          </a:bodyPr>
          <a:lstStyle>
            <a:lvl1pPr>
              <a:defRPr sz="1999">
                <a:solidFill>
                  <a:schemeClr val="tx1">
                    <a:lumMod val="50000"/>
                    <a:lumOff val="50000"/>
                  </a:schemeClr>
                </a:solidFill>
              </a:defRPr>
            </a:lvl1pPr>
          </a:lstStyle>
          <a:p>
            <a:pPr lvl="0"/>
            <a:r>
              <a:rPr lang="en-US"/>
              <a:t>Click to edit Master text styles</a:t>
            </a:r>
          </a:p>
        </p:txBody>
      </p:sp>
      <p:sp>
        <p:nvSpPr>
          <p:cNvPr id="6" name="Text Placeholder 4">
            <a:extLst>
              <a:ext uri="{FF2B5EF4-FFF2-40B4-BE49-F238E27FC236}">
                <a16:creationId xmlns:a16="http://schemas.microsoft.com/office/drawing/2014/main" id="{6CE20FB2-9D85-9020-455D-7258BCBDF4F2}"/>
              </a:ext>
            </a:extLst>
          </p:cNvPr>
          <p:cNvSpPr>
            <a:spLocks noGrp="1"/>
          </p:cNvSpPr>
          <p:nvPr>
            <p:ph type="body" sz="quarter" idx="14"/>
          </p:nvPr>
        </p:nvSpPr>
        <p:spPr>
          <a:xfrm>
            <a:off x="5640052" y="2142504"/>
            <a:ext cx="5441322" cy="3903662"/>
          </a:xfrm>
        </p:spPr>
        <p:txBody>
          <a:bodyPr>
            <a:noAutofit/>
          </a:bodyPr>
          <a:lstStyle>
            <a:lvl1pPr marL="246814" indent="-246814">
              <a:lnSpc>
                <a:spcPts val="2199"/>
              </a:lnSpc>
              <a:buClr>
                <a:schemeClr val="tx2"/>
              </a:buClr>
              <a:buFont typeface="Arial" panose="020B0604020202020204" pitchFamily="34" charset="0"/>
              <a:buChar char="•"/>
              <a:defRPr sz="1799"/>
            </a:lvl1pPr>
            <a:lvl5pPr>
              <a:defRPr/>
            </a:lvl5pPr>
          </a:lstStyle>
          <a:p>
            <a:pPr lvl="0"/>
            <a:r>
              <a:rPr lang="en-US"/>
              <a:t>Click to edit Master text styles</a:t>
            </a:r>
          </a:p>
        </p:txBody>
      </p:sp>
    </p:spTree>
    <p:extLst>
      <p:ext uri="{BB962C8B-B14F-4D97-AF65-F5344CB8AC3E}">
        <p14:creationId xmlns:p14="http://schemas.microsoft.com/office/powerpoint/2010/main" val="23496165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C1E03-B5FF-DDFF-7CE4-5883A0013D66}"/>
              </a:ext>
            </a:extLst>
          </p:cNvPr>
          <p:cNvSpPr>
            <a:spLocks noGrp="1"/>
          </p:cNvSpPr>
          <p:nvPr>
            <p:ph type="title"/>
          </p:nvPr>
        </p:nvSpPr>
        <p:spPr/>
        <p:txBody>
          <a:bodyPr/>
          <a:lstStyle/>
          <a:p>
            <a:r>
              <a:rPr lang="en-US"/>
              <a:t>Click to edit Master title style</a:t>
            </a:r>
          </a:p>
        </p:txBody>
      </p:sp>
      <p:sp>
        <p:nvSpPr>
          <p:cNvPr id="5" name="Picture Placeholder 6">
            <a:extLst>
              <a:ext uri="{FF2B5EF4-FFF2-40B4-BE49-F238E27FC236}">
                <a16:creationId xmlns:a16="http://schemas.microsoft.com/office/drawing/2014/main" id="{112603D8-CE5C-39F4-2CDD-7D2406C0BF33}"/>
              </a:ext>
            </a:extLst>
          </p:cNvPr>
          <p:cNvSpPr>
            <a:spLocks noGrp="1"/>
          </p:cNvSpPr>
          <p:nvPr>
            <p:ph type="pic" sz="quarter" idx="12"/>
          </p:nvPr>
        </p:nvSpPr>
        <p:spPr>
          <a:xfrm>
            <a:off x="734821" y="2142505"/>
            <a:ext cx="4521609" cy="3956671"/>
          </a:xfrm>
        </p:spPr>
        <p:txBody>
          <a:bodyPr/>
          <a:lstStyle/>
          <a:p>
            <a:r>
              <a:rPr lang="en-US"/>
              <a:t>Click icon to add picture</a:t>
            </a:r>
          </a:p>
        </p:txBody>
      </p:sp>
      <p:sp>
        <p:nvSpPr>
          <p:cNvPr id="6" name="Text Placeholder 4">
            <a:extLst>
              <a:ext uri="{FF2B5EF4-FFF2-40B4-BE49-F238E27FC236}">
                <a16:creationId xmlns:a16="http://schemas.microsoft.com/office/drawing/2014/main" id="{ACDA71D0-A3E2-3C87-5122-D759473FE95A}"/>
              </a:ext>
            </a:extLst>
          </p:cNvPr>
          <p:cNvSpPr>
            <a:spLocks noGrp="1"/>
          </p:cNvSpPr>
          <p:nvPr>
            <p:ph type="body" sz="quarter" idx="13"/>
          </p:nvPr>
        </p:nvSpPr>
        <p:spPr>
          <a:xfrm>
            <a:off x="5640052" y="2142504"/>
            <a:ext cx="5441322" cy="3903662"/>
          </a:xfrm>
        </p:spPr>
        <p:txBody>
          <a:bodyPr>
            <a:noAutofit/>
          </a:bodyPr>
          <a:lstStyle>
            <a:lvl1pPr marL="246814" indent="-246814">
              <a:lnSpc>
                <a:spcPts val="2199"/>
              </a:lnSpc>
              <a:buClr>
                <a:schemeClr val="tx2"/>
              </a:buClr>
              <a:buFont typeface="Arial" panose="020B0604020202020204" pitchFamily="34" charset="0"/>
              <a:buChar char="•"/>
              <a:defRPr sz="1799"/>
            </a:lvl1pPr>
            <a:lvl5pPr>
              <a:defRPr/>
            </a:lvl5pPr>
          </a:lstStyle>
          <a:p>
            <a:pPr lvl="0"/>
            <a:r>
              <a:rPr lang="en-US"/>
              <a:t>Click to edit Master text styles</a:t>
            </a:r>
          </a:p>
        </p:txBody>
      </p:sp>
    </p:spTree>
    <p:extLst>
      <p:ext uri="{BB962C8B-B14F-4D97-AF65-F5344CB8AC3E}">
        <p14:creationId xmlns:p14="http://schemas.microsoft.com/office/powerpoint/2010/main" val="37462409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3">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8872334-54CC-896B-A27E-9C23F00AA6E5}"/>
              </a:ext>
            </a:extLst>
          </p:cNvPr>
          <p:cNvSpPr>
            <a:spLocks noGrp="1"/>
          </p:cNvSpPr>
          <p:nvPr>
            <p:ph type="pic" sz="quarter" idx="12"/>
          </p:nvPr>
        </p:nvSpPr>
        <p:spPr>
          <a:xfrm>
            <a:off x="734821" y="2195513"/>
            <a:ext cx="4521609" cy="3903662"/>
          </a:xfrm>
        </p:spPr>
        <p:txBody>
          <a:bodyPr/>
          <a:lstStyle/>
          <a:p>
            <a:r>
              <a:rPr lang="en-US"/>
              <a:t>Click icon to add picture</a:t>
            </a:r>
          </a:p>
        </p:txBody>
      </p:sp>
      <p:sp>
        <p:nvSpPr>
          <p:cNvPr id="6" name="Text Placeholder 5">
            <a:extLst>
              <a:ext uri="{FF2B5EF4-FFF2-40B4-BE49-F238E27FC236}">
                <a16:creationId xmlns:a16="http://schemas.microsoft.com/office/drawing/2014/main" id="{4E286D12-7A1C-8B87-045C-E2085682C478}"/>
              </a:ext>
            </a:extLst>
          </p:cNvPr>
          <p:cNvSpPr>
            <a:spLocks noGrp="1"/>
          </p:cNvSpPr>
          <p:nvPr>
            <p:ph type="body" sz="quarter" idx="13"/>
          </p:nvPr>
        </p:nvSpPr>
        <p:spPr>
          <a:xfrm>
            <a:off x="5632571" y="2195514"/>
            <a:ext cx="5467513" cy="678315"/>
          </a:xfrm>
        </p:spPr>
        <p:txBody>
          <a:bodyPr>
            <a:normAutofit/>
          </a:bodyPr>
          <a:lstStyle>
            <a:lvl1pPr>
              <a:defRPr sz="1999" b="1">
                <a:solidFill>
                  <a:schemeClr val="tx2"/>
                </a:solidFill>
              </a:defRPr>
            </a:lvl1pPr>
          </a:lstStyle>
          <a:p>
            <a:pPr lvl="0"/>
            <a:r>
              <a:rPr lang="en-US"/>
              <a:t>Click to edit Master text styles</a:t>
            </a:r>
          </a:p>
        </p:txBody>
      </p:sp>
      <p:sp>
        <p:nvSpPr>
          <p:cNvPr id="8" name="Title 1">
            <a:extLst>
              <a:ext uri="{FF2B5EF4-FFF2-40B4-BE49-F238E27FC236}">
                <a16:creationId xmlns:a16="http://schemas.microsoft.com/office/drawing/2014/main" id="{C022C778-120A-CAD8-23AA-B1BEAF039435}"/>
              </a:ext>
            </a:extLst>
          </p:cNvPr>
          <p:cNvSpPr>
            <a:spLocks noGrp="1"/>
          </p:cNvSpPr>
          <p:nvPr>
            <p:ph type="title"/>
          </p:nvPr>
        </p:nvSpPr>
        <p:spPr>
          <a:xfrm>
            <a:off x="604000" y="371091"/>
            <a:ext cx="10344177" cy="355078"/>
          </a:xfrm>
        </p:spPr>
        <p:txBody>
          <a:bodyPr/>
          <a:lstStyle>
            <a:lvl1pPr>
              <a:defRPr sz="2199"/>
            </a:lvl1pPr>
          </a:lstStyle>
          <a:p>
            <a:r>
              <a:rPr lang="en-US"/>
              <a:t>Click to edit Master title style</a:t>
            </a:r>
          </a:p>
        </p:txBody>
      </p:sp>
      <p:sp>
        <p:nvSpPr>
          <p:cNvPr id="9" name="Text Placeholder 8">
            <a:extLst>
              <a:ext uri="{FF2B5EF4-FFF2-40B4-BE49-F238E27FC236}">
                <a16:creationId xmlns:a16="http://schemas.microsoft.com/office/drawing/2014/main" id="{4C361C3A-A7CD-5D9D-9577-A723E9302125}"/>
              </a:ext>
            </a:extLst>
          </p:cNvPr>
          <p:cNvSpPr>
            <a:spLocks noGrp="1"/>
          </p:cNvSpPr>
          <p:nvPr>
            <p:ph type="body" sz="quarter" idx="14"/>
          </p:nvPr>
        </p:nvSpPr>
        <p:spPr>
          <a:xfrm>
            <a:off x="604000" y="713358"/>
            <a:ext cx="6597518" cy="354013"/>
          </a:xfrm>
        </p:spPr>
        <p:txBody>
          <a:bodyPr>
            <a:noAutofit/>
          </a:bodyPr>
          <a:lstStyle>
            <a:lvl1pPr>
              <a:defRPr sz="1999">
                <a:solidFill>
                  <a:schemeClr val="tx1">
                    <a:lumMod val="50000"/>
                    <a:lumOff val="50000"/>
                  </a:schemeClr>
                </a:solidFill>
              </a:defRPr>
            </a:lvl1pPr>
          </a:lstStyle>
          <a:p>
            <a:pPr lvl="0"/>
            <a:r>
              <a:rPr lang="en-US"/>
              <a:t>Click to edit Master text styles</a:t>
            </a:r>
          </a:p>
        </p:txBody>
      </p:sp>
      <p:sp>
        <p:nvSpPr>
          <p:cNvPr id="2" name="Text Placeholder 4">
            <a:extLst>
              <a:ext uri="{FF2B5EF4-FFF2-40B4-BE49-F238E27FC236}">
                <a16:creationId xmlns:a16="http://schemas.microsoft.com/office/drawing/2014/main" id="{31ED6280-6829-A65D-9235-0BBEDE463371}"/>
              </a:ext>
            </a:extLst>
          </p:cNvPr>
          <p:cNvSpPr>
            <a:spLocks noGrp="1"/>
          </p:cNvSpPr>
          <p:nvPr>
            <p:ph type="body" sz="quarter" idx="15"/>
          </p:nvPr>
        </p:nvSpPr>
        <p:spPr>
          <a:xfrm>
            <a:off x="5640052" y="2873829"/>
            <a:ext cx="5441322" cy="3172337"/>
          </a:xfrm>
        </p:spPr>
        <p:txBody>
          <a:bodyPr>
            <a:noAutofit/>
          </a:bodyPr>
          <a:lstStyle>
            <a:lvl1pPr marL="246814" indent="-246814">
              <a:lnSpc>
                <a:spcPts val="2199"/>
              </a:lnSpc>
              <a:buClr>
                <a:schemeClr val="tx2"/>
              </a:buClr>
              <a:buFont typeface="Arial" panose="020B0604020202020204" pitchFamily="34" charset="0"/>
              <a:buChar char="•"/>
              <a:defRPr sz="1799"/>
            </a:lvl1pPr>
            <a:lvl5pPr>
              <a:defRPr/>
            </a:lvl5pPr>
          </a:lstStyle>
          <a:p>
            <a:pPr lvl="0"/>
            <a:r>
              <a:rPr lang="en-US"/>
              <a:t>Click to edit Master text styles</a:t>
            </a:r>
          </a:p>
        </p:txBody>
      </p:sp>
    </p:spTree>
    <p:extLst>
      <p:ext uri="{BB962C8B-B14F-4D97-AF65-F5344CB8AC3E}">
        <p14:creationId xmlns:p14="http://schemas.microsoft.com/office/powerpoint/2010/main" val="13597617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BC10B-D44A-99E7-52BC-BF7681F8464C}"/>
              </a:ext>
            </a:extLst>
          </p:cNvPr>
          <p:cNvSpPr>
            <a:spLocks noGrp="1"/>
          </p:cNvSpPr>
          <p:nvPr>
            <p:ph type="title"/>
          </p:nvPr>
        </p:nvSpPr>
        <p:spPr>
          <a:xfrm>
            <a:off x="604000" y="0"/>
            <a:ext cx="10344177" cy="1322614"/>
          </a:xfrm>
        </p:spPr>
        <p:txBody>
          <a:bodyPr anchor="ctr" anchorCtr="0"/>
          <a:lstStyle/>
          <a:p>
            <a:r>
              <a:rPr lang="en-US"/>
              <a:t>Click to edit Master title style</a:t>
            </a:r>
          </a:p>
        </p:txBody>
      </p:sp>
      <p:sp>
        <p:nvSpPr>
          <p:cNvPr id="5" name="Picture Placeholder 6">
            <a:extLst>
              <a:ext uri="{FF2B5EF4-FFF2-40B4-BE49-F238E27FC236}">
                <a16:creationId xmlns:a16="http://schemas.microsoft.com/office/drawing/2014/main" id="{AB0B1624-B47B-B818-B3E0-1AA880200570}"/>
              </a:ext>
            </a:extLst>
          </p:cNvPr>
          <p:cNvSpPr>
            <a:spLocks noGrp="1"/>
          </p:cNvSpPr>
          <p:nvPr>
            <p:ph type="pic" sz="quarter" idx="12"/>
          </p:nvPr>
        </p:nvSpPr>
        <p:spPr>
          <a:xfrm>
            <a:off x="734821" y="2195513"/>
            <a:ext cx="4521609" cy="3903662"/>
          </a:xfrm>
        </p:spPr>
        <p:txBody>
          <a:bodyPr/>
          <a:lstStyle/>
          <a:p>
            <a:r>
              <a:rPr lang="en-US"/>
              <a:t>Click icon to add picture</a:t>
            </a:r>
          </a:p>
        </p:txBody>
      </p:sp>
      <p:sp>
        <p:nvSpPr>
          <p:cNvPr id="7" name="Text Placeholder 5">
            <a:extLst>
              <a:ext uri="{FF2B5EF4-FFF2-40B4-BE49-F238E27FC236}">
                <a16:creationId xmlns:a16="http://schemas.microsoft.com/office/drawing/2014/main" id="{A2E7984E-658D-26AC-04F2-416486414973}"/>
              </a:ext>
            </a:extLst>
          </p:cNvPr>
          <p:cNvSpPr>
            <a:spLocks noGrp="1"/>
          </p:cNvSpPr>
          <p:nvPr>
            <p:ph type="body" sz="quarter" idx="13"/>
          </p:nvPr>
        </p:nvSpPr>
        <p:spPr>
          <a:xfrm>
            <a:off x="5632571" y="2195514"/>
            <a:ext cx="5467513" cy="678315"/>
          </a:xfrm>
        </p:spPr>
        <p:txBody>
          <a:bodyPr>
            <a:normAutofit/>
          </a:bodyPr>
          <a:lstStyle>
            <a:lvl1pPr>
              <a:defRPr sz="1999" b="1">
                <a:solidFill>
                  <a:schemeClr val="tx2"/>
                </a:solidFill>
              </a:defRPr>
            </a:lvl1pPr>
          </a:lstStyle>
          <a:p>
            <a:pPr lvl="0"/>
            <a:r>
              <a:rPr lang="en-US"/>
              <a:t>Click to edit Master text styles</a:t>
            </a:r>
          </a:p>
        </p:txBody>
      </p:sp>
      <p:sp>
        <p:nvSpPr>
          <p:cNvPr id="8" name="Text Placeholder 4">
            <a:extLst>
              <a:ext uri="{FF2B5EF4-FFF2-40B4-BE49-F238E27FC236}">
                <a16:creationId xmlns:a16="http://schemas.microsoft.com/office/drawing/2014/main" id="{6095E7F0-6663-D00A-6911-4893EEDBC5C7}"/>
              </a:ext>
            </a:extLst>
          </p:cNvPr>
          <p:cNvSpPr>
            <a:spLocks noGrp="1"/>
          </p:cNvSpPr>
          <p:nvPr>
            <p:ph type="body" sz="quarter" idx="15"/>
          </p:nvPr>
        </p:nvSpPr>
        <p:spPr>
          <a:xfrm>
            <a:off x="5640052" y="2873829"/>
            <a:ext cx="5441322" cy="3172337"/>
          </a:xfrm>
        </p:spPr>
        <p:txBody>
          <a:bodyPr>
            <a:noAutofit/>
          </a:bodyPr>
          <a:lstStyle>
            <a:lvl1pPr marL="246814" indent="-246814">
              <a:lnSpc>
                <a:spcPts val="2199"/>
              </a:lnSpc>
              <a:buClr>
                <a:schemeClr val="tx2"/>
              </a:buClr>
              <a:buFont typeface="Arial" panose="020B0604020202020204" pitchFamily="34" charset="0"/>
              <a:buChar char="•"/>
              <a:defRPr sz="1799"/>
            </a:lvl1pPr>
            <a:lvl5pPr>
              <a:defRPr/>
            </a:lvl5pPr>
          </a:lstStyle>
          <a:p>
            <a:pPr lvl="0"/>
            <a:r>
              <a:rPr lang="en-US"/>
              <a:t>Click to edit Master text styles</a:t>
            </a:r>
          </a:p>
        </p:txBody>
      </p:sp>
    </p:spTree>
    <p:extLst>
      <p:ext uri="{BB962C8B-B14F-4D97-AF65-F5344CB8AC3E}">
        <p14:creationId xmlns:p14="http://schemas.microsoft.com/office/powerpoint/2010/main" val="24751979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0AAC5-636A-AABB-481E-D2C6798CD760}"/>
              </a:ext>
            </a:extLst>
          </p:cNvPr>
          <p:cNvSpPr>
            <a:spLocks noGrp="1"/>
          </p:cNvSpPr>
          <p:nvPr>
            <p:ph type="title"/>
          </p:nvPr>
        </p:nvSpPr>
        <p:spPr/>
        <p:txBody>
          <a:bodyPr/>
          <a:lstStyle/>
          <a:p>
            <a:r>
              <a:rPr lang="en-US"/>
              <a:t>Click to edit Master title style</a:t>
            </a:r>
          </a:p>
        </p:txBody>
      </p:sp>
      <p:cxnSp>
        <p:nvCxnSpPr>
          <p:cNvPr id="4" name="Straight Connector 3">
            <a:extLst>
              <a:ext uri="{FF2B5EF4-FFF2-40B4-BE49-F238E27FC236}">
                <a16:creationId xmlns:a16="http://schemas.microsoft.com/office/drawing/2014/main" id="{A938815C-4369-43D4-580D-DC3A346F21A1}"/>
              </a:ext>
            </a:extLst>
          </p:cNvPr>
          <p:cNvCxnSpPr>
            <a:cxnSpLocks/>
          </p:cNvCxnSpPr>
          <p:nvPr/>
        </p:nvCxnSpPr>
        <p:spPr>
          <a:xfrm>
            <a:off x="5807344" y="2093844"/>
            <a:ext cx="0" cy="3571461"/>
          </a:xfrm>
          <a:prstGeom prst="line">
            <a:avLst/>
          </a:prstGeom>
          <a:ln w="9525">
            <a:solidFill>
              <a:schemeClr val="tx1"/>
            </a:solidFill>
            <a:prstDash val="sysDot"/>
          </a:ln>
        </p:spPr>
        <p:style>
          <a:lnRef idx="2">
            <a:schemeClr val="accent1"/>
          </a:lnRef>
          <a:fillRef idx="0">
            <a:schemeClr val="accent1"/>
          </a:fillRef>
          <a:effectRef idx="1">
            <a:schemeClr val="accent1"/>
          </a:effectRef>
          <a:fontRef idx="minor">
            <a:schemeClr val="tx1"/>
          </a:fontRef>
        </p:style>
      </p:cxnSp>
      <p:sp>
        <p:nvSpPr>
          <p:cNvPr id="5" name="Text Placeholder 4">
            <a:extLst>
              <a:ext uri="{FF2B5EF4-FFF2-40B4-BE49-F238E27FC236}">
                <a16:creationId xmlns:a16="http://schemas.microsoft.com/office/drawing/2014/main" id="{F44EDD85-6546-151F-884E-B9D8AA1A0124}"/>
              </a:ext>
            </a:extLst>
          </p:cNvPr>
          <p:cNvSpPr>
            <a:spLocks noGrp="1"/>
          </p:cNvSpPr>
          <p:nvPr>
            <p:ph type="body" sz="quarter" idx="11"/>
          </p:nvPr>
        </p:nvSpPr>
        <p:spPr>
          <a:xfrm>
            <a:off x="604001" y="2142504"/>
            <a:ext cx="4986961" cy="3903662"/>
          </a:xfrm>
        </p:spPr>
        <p:txBody>
          <a:bodyPr>
            <a:noAutofit/>
          </a:bodyPr>
          <a:lstStyle>
            <a:lvl1pPr marL="246814" indent="-246814">
              <a:lnSpc>
                <a:spcPts val="2199"/>
              </a:lnSpc>
              <a:buClr>
                <a:schemeClr val="tx2"/>
              </a:buClr>
              <a:buFont typeface="Arial" panose="020B0604020202020204" pitchFamily="34" charset="0"/>
              <a:buChar char="•"/>
              <a:defRPr sz="1799"/>
            </a:lvl1pPr>
            <a:lvl5pPr>
              <a:defRPr/>
            </a:lvl5pPr>
          </a:lstStyle>
          <a:p>
            <a:pPr lvl="0"/>
            <a:r>
              <a:rPr lang="en-US"/>
              <a:t>Click to edit Master text styles</a:t>
            </a:r>
          </a:p>
        </p:txBody>
      </p:sp>
      <p:sp>
        <p:nvSpPr>
          <p:cNvPr id="9" name="Text Placeholder 4">
            <a:extLst>
              <a:ext uri="{FF2B5EF4-FFF2-40B4-BE49-F238E27FC236}">
                <a16:creationId xmlns:a16="http://schemas.microsoft.com/office/drawing/2014/main" id="{AEA22866-5D06-3137-121A-66E5460EBE86}"/>
              </a:ext>
            </a:extLst>
          </p:cNvPr>
          <p:cNvSpPr>
            <a:spLocks noGrp="1"/>
          </p:cNvSpPr>
          <p:nvPr>
            <p:ph type="body" sz="quarter" idx="12"/>
          </p:nvPr>
        </p:nvSpPr>
        <p:spPr>
          <a:xfrm>
            <a:off x="6094412" y="2142504"/>
            <a:ext cx="4986961" cy="3903662"/>
          </a:xfrm>
        </p:spPr>
        <p:txBody>
          <a:bodyPr>
            <a:noAutofit/>
          </a:bodyPr>
          <a:lstStyle>
            <a:lvl1pPr marL="246814" indent="-246814">
              <a:lnSpc>
                <a:spcPts val="2199"/>
              </a:lnSpc>
              <a:buClr>
                <a:schemeClr val="tx2"/>
              </a:buClr>
              <a:buFont typeface="Arial" panose="020B0604020202020204" pitchFamily="34" charset="0"/>
              <a:buChar char="•"/>
              <a:defRPr sz="1799"/>
            </a:lvl1pPr>
            <a:lvl5pPr>
              <a:defRPr/>
            </a:lvl5pPr>
          </a:lstStyle>
          <a:p>
            <a:pPr lvl="0"/>
            <a:r>
              <a:rPr lang="en-US"/>
              <a:t>Click to edit Master text styles</a:t>
            </a:r>
          </a:p>
        </p:txBody>
      </p:sp>
    </p:spTree>
    <p:extLst>
      <p:ext uri="{BB962C8B-B14F-4D97-AF65-F5344CB8AC3E}">
        <p14:creationId xmlns:p14="http://schemas.microsoft.com/office/powerpoint/2010/main" val="39167388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mart Art / Infographic">
    <p:bg>
      <p:bgPr>
        <a:gradFill flip="none" rotWithShape="1">
          <a:gsLst>
            <a:gs pos="0">
              <a:srgbClr val="E9F3E2">
                <a:alpha val="19000"/>
              </a:srgbClr>
            </a:gs>
            <a:gs pos="100000">
              <a:schemeClr val="bg2">
                <a:alpha val="35000"/>
              </a:schemeClr>
            </a:gs>
          </a:gsLst>
          <a:lin ang="3000000" scaled="0"/>
          <a:tileRect/>
        </a:gradFill>
        <a:effectLst/>
      </p:bgPr>
    </p:bg>
    <p:spTree>
      <p:nvGrpSpPr>
        <p:cNvPr id="1" name=""/>
        <p:cNvGrpSpPr/>
        <p:nvPr/>
      </p:nvGrpSpPr>
      <p:grpSpPr>
        <a:xfrm>
          <a:off x="0" y="0"/>
          <a:ext cx="0" cy="0"/>
          <a:chOff x="0" y="0"/>
          <a:chExt cx="0" cy="0"/>
        </a:xfrm>
      </p:grpSpPr>
      <p:sp>
        <p:nvSpPr>
          <p:cNvPr id="7" name="SmartArt Placeholder 6">
            <a:extLst>
              <a:ext uri="{FF2B5EF4-FFF2-40B4-BE49-F238E27FC236}">
                <a16:creationId xmlns:a16="http://schemas.microsoft.com/office/drawing/2014/main" id="{FD209DD8-14C0-69F8-C90F-80299CC7EF94}"/>
              </a:ext>
            </a:extLst>
          </p:cNvPr>
          <p:cNvSpPr>
            <a:spLocks noGrp="1"/>
          </p:cNvSpPr>
          <p:nvPr>
            <p:ph type="dgm" sz="quarter" idx="11"/>
          </p:nvPr>
        </p:nvSpPr>
        <p:spPr>
          <a:xfrm>
            <a:off x="669751" y="2073729"/>
            <a:ext cx="10765435" cy="4000046"/>
          </a:xfrm>
        </p:spPr>
        <p:txBody>
          <a:bodyPr/>
          <a:lstStyle/>
          <a:p>
            <a:r>
              <a:rPr lang="en-US"/>
              <a:t>Click icon to add SmartArt graphic</a:t>
            </a:r>
          </a:p>
        </p:txBody>
      </p:sp>
      <p:sp>
        <p:nvSpPr>
          <p:cNvPr id="8" name="Title 1">
            <a:extLst>
              <a:ext uri="{FF2B5EF4-FFF2-40B4-BE49-F238E27FC236}">
                <a16:creationId xmlns:a16="http://schemas.microsoft.com/office/drawing/2014/main" id="{F9E741E7-E2B7-452E-EA64-CAF9AFD167D9}"/>
              </a:ext>
            </a:extLst>
          </p:cNvPr>
          <p:cNvSpPr>
            <a:spLocks noGrp="1"/>
          </p:cNvSpPr>
          <p:nvPr>
            <p:ph type="title"/>
          </p:nvPr>
        </p:nvSpPr>
        <p:spPr>
          <a:xfrm>
            <a:off x="604000" y="371091"/>
            <a:ext cx="10344177" cy="355078"/>
          </a:xfrm>
        </p:spPr>
        <p:txBody>
          <a:bodyPr/>
          <a:lstStyle>
            <a:lvl1pPr>
              <a:defRPr sz="2199"/>
            </a:lvl1pPr>
          </a:lstStyle>
          <a:p>
            <a:r>
              <a:rPr lang="en-US"/>
              <a:t>Click to edit Master title style</a:t>
            </a:r>
          </a:p>
        </p:txBody>
      </p:sp>
      <p:sp>
        <p:nvSpPr>
          <p:cNvPr id="9" name="Text Placeholder 8">
            <a:extLst>
              <a:ext uri="{FF2B5EF4-FFF2-40B4-BE49-F238E27FC236}">
                <a16:creationId xmlns:a16="http://schemas.microsoft.com/office/drawing/2014/main" id="{55633708-8D57-D9B2-49DC-40B6F6941FCA}"/>
              </a:ext>
            </a:extLst>
          </p:cNvPr>
          <p:cNvSpPr>
            <a:spLocks noGrp="1"/>
          </p:cNvSpPr>
          <p:nvPr>
            <p:ph type="body" sz="quarter" idx="13"/>
          </p:nvPr>
        </p:nvSpPr>
        <p:spPr>
          <a:xfrm>
            <a:off x="604000" y="721522"/>
            <a:ext cx="6597518" cy="354013"/>
          </a:xfrm>
        </p:spPr>
        <p:txBody>
          <a:bodyPr>
            <a:noAutofit/>
          </a:bodyPr>
          <a:lstStyle>
            <a:lvl1pPr>
              <a:defRPr sz="1999">
                <a:solidFill>
                  <a:schemeClr val="tx1">
                    <a:lumMod val="50000"/>
                    <a:lumOff val="50000"/>
                  </a:schemeClr>
                </a:solidFill>
              </a:defRPr>
            </a:lvl1pPr>
          </a:lstStyle>
          <a:p>
            <a:pPr lvl="0"/>
            <a:r>
              <a:rPr lang="en-US"/>
              <a:t>Click to edit Master text styles</a:t>
            </a:r>
          </a:p>
        </p:txBody>
      </p:sp>
    </p:spTree>
    <p:extLst>
      <p:ext uri="{BB962C8B-B14F-4D97-AF65-F5344CB8AC3E}">
        <p14:creationId xmlns:p14="http://schemas.microsoft.com/office/powerpoint/2010/main" val="15919507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E9F3E2">
                <a:alpha val="19000"/>
              </a:srgbClr>
            </a:gs>
            <a:gs pos="100000">
              <a:schemeClr val="bg2">
                <a:alpha val="35000"/>
              </a:schemeClr>
            </a:gs>
          </a:gsLst>
          <a:lin ang="3000000" scaled="0"/>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5CBC65D-4EDB-6791-0329-B5E57929B2CF}"/>
              </a:ext>
            </a:extLst>
          </p:cNvPr>
          <p:cNvSpPr/>
          <p:nvPr/>
        </p:nvSpPr>
        <p:spPr>
          <a:xfrm>
            <a:off x="0" y="1"/>
            <a:ext cx="12188825" cy="1825623"/>
          </a:xfrm>
          <a:custGeom>
            <a:avLst/>
            <a:gdLst>
              <a:gd name="connsiteX0" fmla="*/ 0 w 12192000"/>
              <a:gd name="connsiteY0" fmla="*/ 0 h 1191986"/>
              <a:gd name="connsiteX1" fmla="*/ 12192000 w 12192000"/>
              <a:gd name="connsiteY1" fmla="*/ 0 h 1191986"/>
              <a:gd name="connsiteX2" fmla="*/ 12192000 w 12192000"/>
              <a:gd name="connsiteY2" fmla="*/ 1191986 h 1191986"/>
              <a:gd name="connsiteX3" fmla="*/ 0 w 12192000"/>
              <a:gd name="connsiteY3" fmla="*/ 1191986 h 1191986"/>
              <a:gd name="connsiteX4" fmla="*/ 0 w 12192000"/>
              <a:gd name="connsiteY4" fmla="*/ 0 h 1191986"/>
              <a:gd name="connsiteX0" fmla="*/ 0 w 12192000"/>
              <a:gd name="connsiteY0" fmla="*/ 0 h 1551215"/>
              <a:gd name="connsiteX1" fmla="*/ 12192000 w 12192000"/>
              <a:gd name="connsiteY1" fmla="*/ 0 h 1551215"/>
              <a:gd name="connsiteX2" fmla="*/ 12175671 w 12192000"/>
              <a:gd name="connsiteY2" fmla="*/ 1551215 h 1551215"/>
              <a:gd name="connsiteX3" fmla="*/ 0 w 12192000"/>
              <a:gd name="connsiteY3" fmla="*/ 1191986 h 1551215"/>
              <a:gd name="connsiteX4" fmla="*/ 0 w 12192000"/>
              <a:gd name="connsiteY4" fmla="*/ 0 h 1551215"/>
              <a:gd name="connsiteX0" fmla="*/ 0 w 12192000"/>
              <a:gd name="connsiteY0" fmla="*/ 0 h 1551215"/>
              <a:gd name="connsiteX1" fmla="*/ 12192000 w 12192000"/>
              <a:gd name="connsiteY1" fmla="*/ 0 h 1551215"/>
              <a:gd name="connsiteX2" fmla="*/ 12175671 w 12192000"/>
              <a:gd name="connsiteY2" fmla="*/ 1551215 h 1551215"/>
              <a:gd name="connsiteX3" fmla="*/ 0 w 12192000"/>
              <a:gd name="connsiteY3" fmla="*/ 1191986 h 1551215"/>
              <a:gd name="connsiteX4" fmla="*/ 0 w 12192000"/>
              <a:gd name="connsiteY4" fmla="*/ 0 h 1551215"/>
              <a:gd name="connsiteX0" fmla="*/ 0 w 12192000"/>
              <a:gd name="connsiteY0" fmla="*/ 0 h 1551215"/>
              <a:gd name="connsiteX1" fmla="*/ 12192000 w 12192000"/>
              <a:gd name="connsiteY1" fmla="*/ 0 h 1551215"/>
              <a:gd name="connsiteX2" fmla="*/ 12175671 w 12192000"/>
              <a:gd name="connsiteY2" fmla="*/ 1551215 h 1551215"/>
              <a:gd name="connsiteX3" fmla="*/ 0 w 12192000"/>
              <a:gd name="connsiteY3" fmla="*/ 1191986 h 1551215"/>
              <a:gd name="connsiteX4" fmla="*/ 0 w 12192000"/>
              <a:gd name="connsiteY4" fmla="*/ 0 h 1551215"/>
              <a:gd name="connsiteX0" fmla="*/ 0 w 12192000"/>
              <a:gd name="connsiteY0" fmla="*/ 0 h 1551215"/>
              <a:gd name="connsiteX1" fmla="*/ 12192000 w 12192000"/>
              <a:gd name="connsiteY1" fmla="*/ 0 h 1551215"/>
              <a:gd name="connsiteX2" fmla="*/ 12175671 w 12192000"/>
              <a:gd name="connsiteY2" fmla="*/ 1551215 h 1551215"/>
              <a:gd name="connsiteX3" fmla="*/ 8164 w 12192000"/>
              <a:gd name="connsiteY3" fmla="*/ 1143000 h 1551215"/>
              <a:gd name="connsiteX4" fmla="*/ 0 w 12192000"/>
              <a:gd name="connsiteY4" fmla="*/ 0 h 155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1551215">
                <a:moveTo>
                  <a:pt x="0" y="0"/>
                </a:moveTo>
                <a:lnTo>
                  <a:pt x="12192000" y="0"/>
                </a:lnTo>
                <a:lnTo>
                  <a:pt x="12175671" y="1551215"/>
                </a:lnTo>
                <a:cubicBezTo>
                  <a:pt x="6974114" y="1055915"/>
                  <a:pt x="1895021" y="1099458"/>
                  <a:pt x="8164" y="1143000"/>
                </a:cubicBezTo>
                <a:cubicBezTo>
                  <a:pt x="5443" y="762000"/>
                  <a:pt x="2721" y="381000"/>
                  <a:pt x="0" y="0"/>
                </a:cubicBezTo>
                <a:close/>
              </a:path>
            </a:pathLst>
          </a:cu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3" name="Text Placeholder 2">
            <a:extLst>
              <a:ext uri="{FF2B5EF4-FFF2-40B4-BE49-F238E27FC236}">
                <a16:creationId xmlns:a16="http://schemas.microsoft.com/office/drawing/2014/main" id="{AEC17FE8-E458-5720-9249-C70990C12FBA}"/>
              </a:ext>
            </a:extLst>
          </p:cNvPr>
          <p:cNvSpPr>
            <a:spLocks noGrp="1"/>
          </p:cNvSpPr>
          <p:nvPr>
            <p:ph type="body" idx="1"/>
          </p:nvPr>
        </p:nvSpPr>
        <p:spPr>
          <a:xfrm>
            <a:off x="604000" y="1825625"/>
            <a:ext cx="10746844"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74944D57-7F47-CB8A-538B-0850F36C5227}"/>
              </a:ext>
            </a:extLst>
          </p:cNvPr>
          <p:cNvCxnSpPr>
            <a:cxnSpLocks/>
          </p:cNvCxnSpPr>
          <p:nvPr/>
        </p:nvCxnSpPr>
        <p:spPr>
          <a:xfrm>
            <a:off x="285676" y="6384471"/>
            <a:ext cx="11516807" cy="0"/>
          </a:xfrm>
          <a:prstGeom prst="line">
            <a:avLst/>
          </a:prstGeom>
          <a:ln w="6350">
            <a:solidFill>
              <a:schemeClr val="tx1">
                <a:lumMod val="50000"/>
                <a:lumOff val="50000"/>
              </a:schemeClr>
            </a:solidFill>
            <a:prstDash val="sysDot"/>
          </a:ln>
        </p:spPr>
        <p:style>
          <a:lnRef idx="2">
            <a:schemeClr val="accent1"/>
          </a:lnRef>
          <a:fillRef idx="0">
            <a:schemeClr val="accent1"/>
          </a:fillRef>
          <a:effectRef idx="1">
            <a:schemeClr val="accent1"/>
          </a:effectRef>
          <a:fontRef idx="minor">
            <a:schemeClr val="tx1"/>
          </a:fontRef>
        </p:style>
      </p:cxnSp>
      <p:sp>
        <p:nvSpPr>
          <p:cNvPr id="16" name="Title Placeholder 15">
            <a:extLst>
              <a:ext uri="{FF2B5EF4-FFF2-40B4-BE49-F238E27FC236}">
                <a16:creationId xmlns:a16="http://schemas.microsoft.com/office/drawing/2014/main" id="{054165DB-11B9-404A-D264-3721F6D316AB}"/>
              </a:ext>
            </a:extLst>
          </p:cNvPr>
          <p:cNvSpPr>
            <a:spLocks noGrp="1"/>
          </p:cNvSpPr>
          <p:nvPr>
            <p:ph type="title"/>
          </p:nvPr>
        </p:nvSpPr>
        <p:spPr>
          <a:xfrm>
            <a:off x="604000" y="1"/>
            <a:ext cx="10344177" cy="1347107"/>
          </a:xfrm>
          <a:prstGeom prst="rect">
            <a:avLst/>
          </a:prstGeom>
        </p:spPr>
        <p:txBody>
          <a:bodyPr vert="horz" lIns="91440" tIns="45720" rIns="91440" bIns="45720" rtlCol="0" anchor="ctr" anchorCtr="0">
            <a:noAutofit/>
          </a:bodyPr>
          <a:lstStyle/>
          <a:p>
            <a:r>
              <a:rPr lang="en-US"/>
              <a:t>Click to edit Master title style</a:t>
            </a:r>
          </a:p>
        </p:txBody>
      </p:sp>
      <p:sp>
        <p:nvSpPr>
          <p:cNvPr id="2" name="TextBox 1">
            <a:extLst>
              <a:ext uri="{FF2B5EF4-FFF2-40B4-BE49-F238E27FC236}">
                <a16:creationId xmlns:a16="http://schemas.microsoft.com/office/drawing/2014/main" id="{1AAFA39F-9D6E-67E4-28E2-7E1387A30250}"/>
              </a:ext>
            </a:extLst>
          </p:cNvPr>
          <p:cNvSpPr txBox="1"/>
          <p:nvPr/>
        </p:nvSpPr>
        <p:spPr>
          <a:xfrm>
            <a:off x="185013" y="6505522"/>
            <a:ext cx="6141803" cy="207749"/>
          </a:xfrm>
          <a:prstGeom prst="rect">
            <a:avLst/>
          </a:prstGeom>
          <a:noFill/>
        </p:spPr>
        <p:txBody>
          <a:bodyPr wrap="square" rtlCol="0">
            <a:spAutoFit/>
          </a:bodyPr>
          <a:lstStyle/>
          <a:p>
            <a:r>
              <a:rPr lang="en-US" sz="750" b="1" i="1">
                <a:solidFill>
                  <a:schemeClr val="tx2"/>
                </a:solidFill>
              </a:rPr>
              <a:t>NCACMHS + HRCF: Supporting Transgender and Gender Expansive Youth</a:t>
            </a:r>
          </a:p>
        </p:txBody>
      </p:sp>
      <p:grpSp>
        <p:nvGrpSpPr>
          <p:cNvPr id="7" name="Group 6">
            <a:extLst>
              <a:ext uri="{FF2B5EF4-FFF2-40B4-BE49-F238E27FC236}">
                <a16:creationId xmlns:a16="http://schemas.microsoft.com/office/drawing/2014/main" id="{8F3045F8-15E0-79AD-7F88-40333AC99160}"/>
              </a:ext>
            </a:extLst>
          </p:cNvPr>
          <p:cNvGrpSpPr/>
          <p:nvPr userDrawn="1"/>
        </p:nvGrpSpPr>
        <p:grpSpPr>
          <a:xfrm>
            <a:off x="10534252" y="283673"/>
            <a:ext cx="1385904" cy="542247"/>
            <a:chOff x="10534252" y="283673"/>
            <a:chExt cx="1385904" cy="542247"/>
          </a:xfrm>
        </p:grpSpPr>
        <p:pic>
          <p:nvPicPr>
            <p:cNvPr id="11" name="Picture 10" descr="A black background with blue text&#10;&#10;Description automatically generated">
              <a:extLst>
                <a:ext uri="{FF2B5EF4-FFF2-40B4-BE49-F238E27FC236}">
                  <a16:creationId xmlns:a16="http://schemas.microsoft.com/office/drawing/2014/main" id="{9BD2B7C6-D8A1-4C41-1392-3EB383987401}"/>
                </a:ext>
              </a:extLst>
            </p:cNvPr>
            <p:cNvPicPr>
              <a:picLocks noChangeAspect="1"/>
            </p:cNvPicPr>
            <p:nvPr/>
          </p:nvPicPr>
          <p:blipFill rotWithShape="1">
            <a:blip r:embed="rId24" cstate="hqprint">
              <a:extLst>
                <a:ext uri="{28A0092B-C50C-407E-A947-70E740481C1C}">
                  <a14:useLocalDpi xmlns:a14="http://schemas.microsoft.com/office/drawing/2010/main"/>
                </a:ext>
              </a:extLst>
            </a:blip>
            <a:srcRect/>
            <a:stretch/>
          </p:blipFill>
          <p:spPr>
            <a:xfrm>
              <a:off x="10534252" y="283673"/>
              <a:ext cx="698244" cy="542247"/>
            </a:xfrm>
            <a:prstGeom prst="rect">
              <a:avLst/>
            </a:prstGeom>
          </p:spPr>
        </p:pic>
        <p:pic>
          <p:nvPicPr>
            <p:cNvPr id="4" name="Picture 3" descr="Blue letters on a black background&#10;&#10;Description automatically generated">
              <a:extLst>
                <a:ext uri="{FF2B5EF4-FFF2-40B4-BE49-F238E27FC236}">
                  <a16:creationId xmlns:a16="http://schemas.microsoft.com/office/drawing/2014/main" id="{D9166F37-D1E8-9542-0843-CCB2A35665F0}"/>
                </a:ext>
              </a:extLst>
            </p:cNvPr>
            <p:cNvPicPr>
              <a:picLocks noChangeAspect="1"/>
            </p:cNvPicPr>
            <p:nvPr userDrawn="1"/>
          </p:nvPicPr>
          <p:blipFill rotWithShape="1">
            <a:blip r:embed="rId25" cstate="print">
              <a:extLst>
                <a:ext uri="{28A0092B-C50C-407E-A947-70E740481C1C}">
                  <a14:useLocalDpi xmlns:a14="http://schemas.microsoft.com/office/drawing/2010/main" val="0"/>
                </a:ext>
              </a:extLst>
            </a:blip>
            <a:srcRect r="85928" b="44763"/>
            <a:stretch/>
          </p:blipFill>
          <p:spPr>
            <a:xfrm>
              <a:off x="11454821" y="358776"/>
              <a:ext cx="465335" cy="441487"/>
            </a:xfrm>
            <a:prstGeom prst="rect">
              <a:avLst/>
            </a:prstGeom>
          </p:spPr>
        </p:pic>
        <p:cxnSp>
          <p:nvCxnSpPr>
            <p:cNvPr id="6" name="Straight Connector 5">
              <a:extLst>
                <a:ext uri="{FF2B5EF4-FFF2-40B4-BE49-F238E27FC236}">
                  <a16:creationId xmlns:a16="http://schemas.microsoft.com/office/drawing/2014/main" id="{70519B4C-D672-B2C0-B067-CE43464CDBBE}"/>
                </a:ext>
              </a:extLst>
            </p:cNvPr>
            <p:cNvCxnSpPr/>
            <p:nvPr userDrawn="1"/>
          </p:nvCxnSpPr>
          <p:spPr>
            <a:xfrm flipV="1">
              <a:off x="11286637" y="358776"/>
              <a:ext cx="0" cy="441487"/>
            </a:xfrm>
            <a:prstGeom prst="line">
              <a:avLst/>
            </a:prstGeom>
            <a:ln w="6350">
              <a:solidFill>
                <a:schemeClr val="accent3"/>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958715389"/>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41" r:id="rId3"/>
    <p:sldLayoutId id="2147483733" r:id="rId4"/>
    <p:sldLayoutId id="2147483734" r:id="rId5"/>
    <p:sldLayoutId id="2147483735" r:id="rId6"/>
    <p:sldLayoutId id="2147483736" r:id="rId7"/>
    <p:sldLayoutId id="2147483737" r:id="rId8"/>
    <p:sldLayoutId id="2147483738" r:id="rId9"/>
    <p:sldLayoutId id="2147483768" r:id="rId10"/>
    <p:sldLayoutId id="2147483739" r:id="rId11"/>
    <p:sldLayoutId id="2147483740" r:id="rId12"/>
    <p:sldLayoutId id="2147483742" r:id="rId13"/>
    <p:sldLayoutId id="2147483750" r:id="rId14"/>
    <p:sldLayoutId id="2147483755" r:id="rId15"/>
    <p:sldLayoutId id="2147483757" r:id="rId16"/>
    <p:sldLayoutId id="2147483758" r:id="rId17"/>
    <p:sldLayoutId id="2147483759" r:id="rId18"/>
    <p:sldLayoutId id="2147483760" r:id="rId19"/>
    <p:sldLayoutId id="2147483763" r:id="rId20"/>
    <p:sldLayoutId id="2147483764" r:id="rId21"/>
    <p:sldLayoutId id="2147483767" r:id="rId2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126" rtl="0" eaLnBrk="1" latinLnBrk="0" hangingPunct="1">
        <a:lnSpc>
          <a:spcPct val="90000"/>
        </a:lnSpc>
        <a:spcBef>
          <a:spcPct val="0"/>
        </a:spcBef>
        <a:buNone/>
        <a:defRPr sz="2399" b="0" kern="1200">
          <a:solidFill>
            <a:schemeClr val="tx1"/>
          </a:solidFill>
          <a:latin typeface="Arial Black" panose="020B0A04020102020204" pitchFamily="34" charset="0"/>
          <a:ea typeface="+mj-ea"/>
          <a:cs typeface="Arial" panose="020B0604020202020204" pitchFamily="34" charset="0"/>
        </a:defRPr>
      </a:lvl1pPr>
    </p:titleStyle>
    <p:bodyStyle>
      <a:lvl1pPr marL="0" indent="0" algn="l" defTabSz="914126" rtl="0" eaLnBrk="1" latinLnBrk="0" hangingPunct="1">
        <a:lnSpc>
          <a:spcPct val="90000"/>
        </a:lnSpc>
        <a:spcBef>
          <a:spcPts val="1000"/>
        </a:spcBef>
        <a:buFontTx/>
        <a:buNone/>
        <a:defRPr sz="2399"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365650" indent="-228531" algn="l" defTabSz="914126" rtl="0" eaLnBrk="1" latinLnBrk="0" hangingPunct="1">
        <a:lnSpc>
          <a:spcPct val="90000"/>
        </a:lnSpc>
        <a:spcBef>
          <a:spcPts val="500"/>
        </a:spcBef>
        <a:buFont typeface="Arial" panose="020B0604020202020204" pitchFamily="34" charset="0"/>
        <a:buChar char="•"/>
        <a:defRPr sz="2199"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639888" indent="-228531" algn="l" defTabSz="914126" rtl="0" eaLnBrk="1" latinLnBrk="0" hangingPunct="1">
        <a:lnSpc>
          <a:spcPct val="90000"/>
        </a:lnSpc>
        <a:spcBef>
          <a:spcPts val="500"/>
        </a:spcBef>
        <a:buFont typeface="Arial" panose="020B0604020202020204" pitchFamily="34" charset="0"/>
        <a:buChar char="•"/>
        <a:defRPr sz="1999"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914126" indent="-228531" algn="l" defTabSz="914126" rtl="0" eaLnBrk="1" latinLnBrk="0" hangingPunct="1">
        <a:lnSpc>
          <a:spcPct val="90000"/>
        </a:lnSpc>
        <a:spcBef>
          <a:spcPts val="500"/>
        </a:spcBef>
        <a:buFont typeface="Arial" panose="020B0604020202020204" pitchFamily="34" charset="0"/>
        <a:buChar char="•"/>
        <a:defRPr sz="1799"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1188363" indent="-228531" algn="l" defTabSz="914126" rtl="0" eaLnBrk="1" latinLnBrk="0" hangingPunct="1">
        <a:lnSpc>
          <a:spcPct val="90000"/>
        </a:lnSpc>
        <a:spcBef>
          <a:spcPts val="500"/>
        </a:spcBef>
        <a:buFont typeface="Arial" panose="020B0604020202020204" pitchFamily="34" charset="0"/>
        <a:buChar char="•"/>
        <a:defRPr sz="1799"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3839" userDrawn="1">
          <p15:clr>
            <a:srgbClr val="F26B43"/>
          </p15:clr>
        </p15:guide>
        <p15:guide id="4"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2.svg"/></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6.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9.xml"/><Relationship Id="rId1" Type="http://schemas.openxmlformats.org/officeDocument/2006/relationships/slideLayout" Target="../slideLayouts/slideLayout11.xml"/><Relationship Id="rId4" Type="http://schemas.openxmlformats.org/officeDocument/2006/relationships/image" Target="../media/image19.png"/></Relationships>
</file>

<file path=ppt/slides/_rels/slide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0.xml"/><Relationship Id="rId1" Type="http://schemas.openxmlformats.org/officeDocument/2006/relationships/slideLayout" Target="../slideLayouts/slideLayout11.xml"/><Relationship Id="rId4" Type="http://schemas.openxmlformats.org/officeDocument/2006/relationships/image" Target="../media/image19.png"/></Relationships>
</file>

<file path=ppt/slides/_rels/slide4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0.png"/><Relationship Id="rId7" Type="http://schemas.microsoft.com/office/2007/relationships/hdphoto" Target="../media/hdphoto1.wdp"/><Relationship Id="rId2" Type="http://schemas.openxmlformats.org/officeDocument/2006/relationships/notesSlide" Target="../notesSlides/notesSlide41.xml"/><Relationship Id="rId1" Type="http://schemas.openxmlformats.org/officeDocument/2006/relationships/slideLayout" Target="../slideLayouts/slideLayout11.xml"/><Relationship Id="rId6" Type="http://schemas.openxmlformats.org/officeDocument/2006/relationships/image" Target="../media/image22.png"/><Relationship Id="rId5" Type="http://schemas.openxmlformats.org/officeDocument/2006/relationships/hyperlink" Target="https://commons.wikimedia.org/wiki/File:No_sign.svg" TargetMode="External"/><Relationship Id="rId4" Type="http://schemas.openxmlformats.org/officeDocument/2006/relationships/image" Target="../media/image21.png"/></Relationships>
</file>

<file path=ppt/slides/_rels/slide4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8" Type="http://schemas.openxmlformats.org/officeDocument/2006/relationships/hyperlink" Target="https://www.pngall.com/computer-monitor-png/" TargetMode="External"/><Relationship Id="rId13" Type="http://schemas.openxmlformats.org/officeDocument/2006/relationships/image" Target="../media/image29.jpeg"/><Relationship Id="rId3" Type="http://schemas.openxmlformats.org/officeDocument/2006/relationships/hyperlink" Target="https://bridges4mentalhealth.org/" TargetMode="External"/><Relationship Id="rId7" Type="http://schemas.openxmlformats.org/officeDocument/2006/relationships/image" Target="../media/image27.png"/><Relationship Id="rId12" Type="http://schemas.openxmlformats.org/officeDocument/2006/relationships/hyperlink" Target="https://go.unl.edu/ncdir" TargetMode="External"/><Relationship Id="rId2" Type="http://schemas.openxmlformats.org/officeDocument/2006/relationships/notesSlide" Target="../notesSlides/notesSlide49.xml"/><Relationship Id="rId1" Type="http://schemas.openxmlformats.org/officeDocument/2006/relationships/slideLayout" Target="../slideLayouts/slideLayout11.xml"/><Relationship Id="rId6" Type="http://schemas.openxmlformats.org/officeDocument/2006/relationships/image" Target="../media/image26.png"/><Relationship Id="rId11" Type="http://schemas.openxmlformats.org/officeDocument/2006/relationships/image" Target="../media/image28.jpeg"/><Relationship Id="rId5" Type="http://schemas.openxmlformats.org/officeDocument/2006/relationships/image" Target="../media/image25.png"/><Relationship Id="rId10" Type="http://schemas.openxmlformats.org/officeDocument/2006/relationships/hyperlink" Target="mailto:wichansky@adoptionsupport.org?subject=TA%20Question" TargetMode="External"/><Relationship Id="rId4" Type="http://schemas.openxmlformats.org/officeDocument/2006/relationships/hyperlink" Target="https://bridges4mentalhealth.org/connect/" TargetMode="External"/><Relationship Id="rId9" Type="http://schemas.openxmlformats.org/officeDocument/2006/relationships/hyperlink" Target="mailto:wichansky@adoptionsupport.org" TargetMode="External"/><Relationship Id="rId14" Type="http://schemas.openxmlformats.org/officeDocument/2006/relationships/image" Target="../media/image30.png"/></Relationships>
</file>

<file path=ppt/slides/_rels/slide5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0.xml"/><Relationship Id="rId1" Type="http://schemas.openxmlformats.org/officeDocument/2006/relationships/slideLayout" Target="../slideLayouts/slideLayout15.xml"/><Relationship Id="rId4" Type="http://schemas.openxmlformats.org/officeDocument/2006/relationships/image" Target="../media/image5.png"/></Relationships>
</file>

<file path=ppt/slides/_rels/slide57.xml.rels><?xml version="1.0" encoding="UTF-8" standalone="yes"?>
<Relationships xmlns="http://schemas.openxmlformats.org/package/2006/relationships"><Relationship Id="rId3" Type="http://schemas.openxmlformats.org/officeDocument/2006/relationships/hyperlink" Target="https://qmunity.ca/resources/gender-neutral-language-sheet/" TargetMode="External"/><Relationship Id="rId2" Type="http://schemas.openxmlformats.org/officeDocument/2006/relationships/notesSlide" Target="../notesSlides/notesSlide51.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DD898-4F9A-E0BD-EEA2-9E43ADDA1DD1}"/>
              </a:ext>
            </a:extLst>
          </p:cNvPr>
          <p:cNvSpPr>
            <a:spLocks noGrp="1"/>
          </p:cNvSpPr>
          <p:nvPr>
            <p:ph type="ctrTitle"/>
          </p:nvPr>
        </p:nvSpPr>
        <p:spPr/>
        <p:txBody>
          <a:bodyPr>
            <a:normAutofit fontScale="90000"/>
          </a:bodyPr>
          <a:lstStyle/>
          <a:p>
            <a:r>
              <a:rPr lang="en-US" sz="4750"/>
              <a:t>Supporting Transgender </a:t>
            </a:r>
            <a:br>
              <a:rPr lang="en-US" sz="4750"/>
            </a:br>
            <a:r>
              <a:rPr lang="en-US" sz="4750"/>
              <a:t>and Gender Expansive Youth</a:t>
            </a:r>
            <a:endParaRPr lang="en-US"/>
          </a:p>
        </p:txBody>
      </p:sp>
      <p:sp>
        <p:nvSpPr>
          <p:cNvPr id="3" name="Subtitle 2">
            <a:extLst>
              <a:ext uri="{FF2B5EF4-FFF2-40B4-BE49-F238E27FC236}">
                <a16:creationId xmlns:a16="http://schemas.microsoft.com/office/drawing/2014/main" id="{80011E07-15CE-C51A-CC74-58EB7E285B00}"/>
              </a:ext>
            </a:extLst>
          </p:cNvPr>
          <p:cNvSpPr>
            <a:spLocks noGrp="1"/>
          </p:cNvSpPr>
          <p:nvPr>
            <p:ph type="subTitle" idx="1"/>
          </p:nvPr>
        </p:nvSpPr>
        <p:spPr/>
        <p:txBody>
          <a:bodyPr vert="horz" lIns="91440" tIns="45720" rIns="91440" bIns="45720" rtlCol="0" anchor="t">
            <a:normAutofit/>
          </a:bodyPr>
          <a:lstStyle/>
          <a:p>
            <a:r>
              <a:rPr lang="en-US" sz="2350">
                <a:latin typeface="Arial"/>
                <a:cs typeface="Arial"/>
              </a:rPr>
              <a:t>July 16, 2024</a:t>
            </a:r>
          </a:p>
        </p:txBody>
      </p:sp>
    </p:spTree>
    <p:extLst>
      <p:ext uri="{BB962C8B-B14F-4D97-AF65-F5344CB8AC3E}">
        <p14:creationId xmlns:p14="http://schemas.microsoft.com/office/powerpoint/2010/main" val="25019743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34851-AFAF-3EBC-21E4-A7410BCC138F}"/>
              </a:ext>
            </a:extLst>
          </p:cNvPr>
          <p:cNvSpPr>
            <a:spLocks noGrp="1"/>
          </p:cNvSpPr>
          <p:nvPr>
            <p:ph type="ctrTitle"/>
          </p:nvPr>
        </p:nvSpPr>
        <p:spPr>
          <a:xfrm>
            <a:off x="1367484" y="2716842"/>
            <a:ext cx="9141619" cy="1826547"/>
          </a:xfrm>
        </p:spPr>
        <p:txBody>
          <a:bodyPr>
            <a:normAutofit/>
          </a:bodyPr>
          <a:lstStyle/>
          <a:p>
            <a:r>
              <a:rPr lang="en-US" sz="4000">
                <a:latin typeface="Arial Black"/>
                <a:cs typeface="Arial"/>
              </a:rPr>
              <a:t>Supporting the Mental Health Needs of Transgender and Gender Expansive Youth</a:t>
            </a:r>
            <a:endParaRPr lang="en-US" sz="4000"/>
          </a:p>
        </p:txBody>
      </p:sp>
    </p:spTree>
    <p:extLst>
      <p:ext uri="{BB962C8B-B14F-4D97-AF65-F5344CB8AC3E}">
        <p14:creationId xmlns:p14="http://schemas.microsoft.com/office/powerpoint/2010/main" val="39326696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6"/>
          <p:cNvSpPr txBox="1">
            <a:spLocks noGrp="1"/>
          </p:cNvSpPr>
          <p:nvPr>
            <p:ph type="title"/>
          </p:nvPr>
        </p:nvSpPr>
        <p:spPr>
          <a:xfrm>
            <a:off x="2018774" y="2315156"/>
            <a:ext cx="8839685" cy="2851994"/>
          </a:xfrm>
          <a:prstGeom prst="rect">
            <a:avLst/>
          </a:prstGeom>
          <a:noFill/>
          <a:ln>
            <a:noFill/>
          </a:ln>
        </p:spPr>
        <p:txBody>
          <a:bodyPr spcFirstLastPara="1" vert="horz" wrap="square" lIns="91401" tIns="45688" rIns="91401" bIns="45688" rtlCol="0" anchor="t" anchorCtr="0">
            <a:normAutofit/>
          </a:bodyPr>
          <a:lstStyle/>
          <a:p>
            <a:r>
              <a:rPr lang="en-US" sz="5950" dirty="0">
                <a:latin typeface="Arial Black"/>
                <a:cs typeface="Arial"/>
              </a:rPr>
              <a:t>Key Terms </a:t>
            </a:r>
            <a:br>
              <a:rPr lang="en-US" sz="5950" dirty="0">
                <a:latin typeface="Arial Black"/>
                <a:cs typeface="Arial"/>
              </a:rPr>
            </a:br>
            <a:r>
              <a:rPr lang="en-US" sz="5950" dirty="0">
                <a:latin typeface="Arial Black"/>
                <a:cs typeface="Arial"/>
              </a:rPr>
              <a:t>&amp; Concepts</a:t>
            </a:r>
          </a:p>
        </p:txBody>
      </p:sp>
    </p:spTree>
    <p:extLst>
      <p:ext uri="{BB962C8B-B14F-4D97-AF65-F5344CB8AC3E}">
        <p14:creationId xmlns:p14="http://schemas.microsoft.com/office/powerpoint/2010/main" val="42685237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F9114-D7CA-11D7-5DF8-C16999B14012}"/>
              </a:ext>
            </a:extLst>
          </p:cNvPr>
          <p:cNvSpPr>
            <a:spLocks noGrp="1"/>
          </p:cNvSpPr>
          <p:nvPr>
            <p:ph type="title"/>
          </p:nvPr>
        </p:nvSpPr>
        <p:spPr/>
        <p:txBody>
          <a:bodyPr/>
          <a:lstStyle/>
          <a:p>
            <a:r>
              <a:rPr lang="en-US" dirty="0"/>
              <a:t>Key Concepts</a:t>
            </a:r>
          </a:p>
        </p:txBody>
      </p:sp>
      <p:sp>
        <p:nvSpPr>
          <p:cNvPr id="20" name="Google Shape;418;p34">
            <a:extLst>
              <a:ext uri="{FF2B5EF4-FFF2-40B4-BE49-F238E27FC236}">
                <a16:creationId xmlns:a16="http://schemas.microsoft.com/office/drawing/2014/main" id="{305A1A80-76C7-C16A-F878-1BD16F41F3A4}"/>
              </a:ext>
            </a:extLst>
          </p:cNvPr>
          <p:cNvSpPr txBox="1">
            <a:spLocks/>
          </p:cNvSpPr>
          <p:nvPr/>
        </p:nvSpPr>
        <p:spPr>
          <a:xfrm>
            <a:off x="604000" y="2300367"/>
            <a:ext cx="2706510" cy="2833695"/>
          </a:xfrm>
          <a:prstGeom prst="rect">
            <a:avLst/>
          </a:prstGeom>
          <a:solidFill>
            <a:srgbClr val="21397D">
              <a:alpha val="11000"/>
            </a:srgbClr>
          </a:solidFill>
          <a:ln w="38100" cap="flat" cmpd="sng">
            <a:noFill/>
            <a:prstDash val="solid"/>
            <a:round/>
            <a:headEnd type="none" w="sm" len="sm"/>
            <a:tailEnd type="none" w="sm" len="sm"/>
          </a:ln>
        </p:spPr>
        <p:txBody>
          <a:bodyPr spcFirstLastPara="1" vert="horz" wrap="square" lIns="85298" tIns="42649" rIns="85298" bIns="42649" rtlCol="0" anchor="ctr" anchorCtr="0">
            <a:noAutofit/>
          </a:bodyPr>
          <a:lstStyle>
            <a:lvl1pPr marL="285664" indent="-285664" algn="l" defTabSz="457063" rtl="0" eaLnBrk="1" latinLnBrk="0" hangingPunct="1">
              <a:spcBef>
                <a:spcPct val="20000"/>
              </a:spcBef>
              <a:spcAft>
                <a:spcPts val="600"/>
              </a:spcAft>
              <a:buClr>
                <a:schemeClr val="accent1"/>
              </a:buClr>
              <a:buSzPct val="115000"/>
              <a:buFont typeface="Arial"/>
              <a:buChar char="•"/>
              <a:defRPr sz="2399" kern="1200" cap="none">
                <a:solidFill>
                  <a:schemeClr val="tx1">
                    <a:lumMod val="85000"/>
                    <a:lumOff val="15000"/>
                  </a:schemeClr>
                </a:solidFill>
                <a:effectLst/>
                <a:latin typeface="+mn-lt"/>
                <a:ea typeface="+mn-ea"/>
                <a:cs typeface="+mn-cs"/>
              </a:defRPr>
            </a:lvl1pPr>
            <a:lvl2pPr marL="548640" indent="-182880" algn="l" defTabSz="457063" rtl="0" eaLnBrk="1" latinLnBrk="0" hangingPunct="1">
              <a:spcBef>
                <a:spcPct val="20000"/>
              </a:spcBef>
              <a:spcAft>
                <a:spcPts val="600"/>
              </a:spcAft>
              <a:buClr>
                <a:schemeClr val="accent1"/>
              </a:buClr>
              <a:buSzPct val="100000"/>
              <a:buFont typeface="Arial"/>
              <a:buChar char="•"/>
              <a:defRPr sz="1999" kern="1200" cap="none">
                <a:solidFill>
                  <a:schemeClr val="tx1">
                    <a:lumMod val="85000"/>
                    <a:lumOff val="15000"/>
                  </a:schemeClr>
                </a:solidFill>
                <a:effectLst/>
                <a:latin typeface="+mn-lt"/>
                <a:ea typeface="+mn-ea"/>
                <a:cs typeface="+mn-cs"/>
              </a:defRPr>
            </a:lvl2pPr>
            <a:lvl3pPr marL="1199790" indent="-285664" algn="l" defTabSz="457063" rtl="0" eaLnBrk="1" latinLnBrk="0" hangingPunct="1">
              <a:spcBef>
                <a:spcPct val="20000"/>
              </a:spcBef>
              <a:spcAft>
                <a:spcPts val="600"/>
              </a:spcAft>
              <a:buClr>
                <a:schemeClr val="accent1"/>
              </a:buClr>
              <a:buSzPct val="115000"/>
              <a:buFont typeface="Arial"/>
              <a:buChar char="•"/>
              <a:defRPr sz="1799" kern="1200" cap="none">
                <a:solidFill>
                  <a:schemeClr val="tx1">
                    <a:lumMod val="85000"/>
                    <a:lumOff val="15000"/>
                  </a:schemeClr>
                </a:solidFill>
                <a:effectLst/>
                <a:latin typeface="+mn-lt"/>
                <a:ea typeface="+mn-ea"/>
                <a:cs typeface="+mn-cs"/>
              </a:defRPr>
            </a:lvl3pPr>
            <a:lvl4pPr marL="1542587" indent="-171399" algn="l" defTabSz="457063"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1999650" indent="-171399"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3846"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0908"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7971"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5034"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marR="0" lvl="0" indent="0" algn="ctr" defTabSz="456926" rtl="0" eaLnBrk="1" fontAlgn="auto" latinLnBrk="0" hangingPunct="1">
              <a:lnSpc>
                <a:spcPts val="3699"/>
              </a:lnSpc>
              <a:spcBef>
                <a:spcPts val="960"/>
              </a:spcBef>
              <a:spcAft>
                <a:spcPts val="0"/>
              </a:spcAft>
              <a:buClr>
                <a:prstClr val="black"/>
              </a:buClr>
              <a:buSzPts val="1100"/>
              <a:buFont typeface="Arial"/>
              <a:buNone/>
              <a:tabLst/>
              <a:defRPr/>
            </a:pPr>
            <a:endParaRPr kumimoji="0" lang="en-US" sz="3599" b="0" i="0" u="none" strike="noStrike" kern="1200" cap="none" spc="0" normalizeH="0" baseline="0" noProof="0">
              <a:ln>
                <a:noFill/>
              </a:ln>
              <a:solidFill>
                <a:prstClr val="black">
                  <a:lumMod val="85000"/>
                  <a:lumOff val="15000"/>
                </a:prstClr>
              </a:solidFill>
              <a:effectLst/>
              <a:uLnTx/>
              <a:uFillTx/>
              <a:latin typeface="Franklin Gothic Medium" panose="020B0603020102020204"/>
              <a:ea typeface="Arial Rounded"/>
              <a:cs typeface="Arial Rounded"/>
              <a:sym typeface="Arial Rounded"/>
            </a:endParaRPr>
          </a:p>
        </p:txBody>
      </p:sp>
      <p:sp>
        <p:nvSpPr>
          <p:cNvPr id="21" name="Google Shape;418;p34">
            <a:extLst>
              <a:ext uri="{FF2B5EF4-FFF2-40B4-BE49-F238E27FC236}">
                <a16:creationId xmlns:a16="http://schemas.microsoft.com/office/drawing/2014/main" id="{2C032237-6633-583A-1372-58D006E9857C}"/>
              </a:ext>
            </a:extLst>
          </p:cNvPr>
          <p:cNvSpPr txBox="1">
            <a:spLocks/>
          </p:cNvSpPr>
          <p:nvPr/>
        </p:nvSpPr>
        <p:spPr>
          <a:xfrm>
            <a:off x="3352068" y="2300367"/>
            <a:ext cx="2706510" cy="2833695"/>
          </a:xfrm>
          <a:prstGeom prst="rect">
            <a:avLst/>
          </a:prstGeom>
          <a:solidFill>
            <a:srgbClr val="92C56E">
              <a:alpha val="14000"/>
            </a:srgbClr>
          </a:solidFill>
          <a:ln w="38100" cap="flat" cmpd="sng">
            <a:noFill/>
            <a:prstDash val="solid"/>
            <a:round/>
            <a:headEnd type="none" w="sm" len="sm"/>
            <a:tailEnd type="none" w="sm" len="sm"/>
          </a:ln>
        </p:spPr>
        <p:txBody>
          <a:bodyPr spcFirstLastPara="1" vert="horz" wrap="square" lIns="85298" tIns="42649" rIns="85298" bIns="42649" rtlCol="0" anchor="ctr" anchorCtr="0">
            <a:noAutofit/>
          </a:bodyPr>
          <a:lstStyle>
            <a:lvl1pPr marL="285664" indent="-285664" algn="l" defTabSz="457063" rtl="0" eaLnBrk="1" latinLnBrk="0" hangingPunct="1">
              <a:spcBef>
                <a:spcPct val="20000"/>
              </a:spcBef>
              <a:spcAft>
                <a:spcPts val="600"/>
              </a:spcAft>
              <a:buClr>
                <a:schemeClr val="accent1"/>
              </a:buClr>
              <a:buSzPct val="115000"/>
              <a:buFont typeface="Arial"/>
              <a:buChar char="•"/>
              <a:defRPr sz="2399" kern="1200" cap="none">
                <a:solidFill>
                  <a:schemeClr val="tx1">
                    <a:lumMod val="85000"/>
                    <a:lumOff val="15000"/>
                  </a:schemeClr>
                </a:solidFill>
                <a:effectLst/>
                <a:latin typeface="+mn-lt"/>
                <a:ea typeface="+mn-ea"/>
                <a:cs typeface="+mn-cs"/>
              </a:defRPr>
            </a:lvl1pPr>
            <a:lvl2pPr marL="548640" indent="-182880" algn="l" defTabSz="457063" rtl="0" eaLnBrk="1" latinLnBrk="0" hangingPunct="1">
              <a:spcBef>
                <a:spcPct val="20000"/>
              </a:spcBef>
              <a:spcAft>
                <a:spcPts val="600"/>
              </a:spcAft>
              <a:buClr>
                <a:schemeClr val="accent1"/>
              </a:buClr>
              <a:buSzPct val="100000"/>
              <a:buFont typeface="Arial"/>
              <a:buChar char="•"/>
              <a:defRPr sz="1999" kern="1200" cap="none">
                <a:solidFill>
                  <a:schemeClr val="tx1">
                    <a:lumMod val="85000"/>
                    <a:lumOff val="15000"/>
                  </a:schemeClr>
                </a:solidFill>
                <a:effectLst/>
                <a:latin typeface="+mn-lt"/>
                <a:ea typeface="+mn-ea"/>
                <a:cs typeface="+mn-cs"/>
              </a:defRPr>
            </a:lvl2pPr>
            <a:lvl3pPr marL="1199790" indent="-285664" algn="l" defTabSz="457063" rtl="0" eaLnBrk="1" latinLnBrk="0" hangingPunct="1">
              <a:spcBef>
                <a:spcPct val="20000"/>
              </a:spcBef>
              <a:spcAft>
                <a:spcPts val="600"/>
              </a:spcAft>
              <a:buClr>
                <a:schemeClr val="accent1"/>
              </a:buClr>
              <a:buSzPct val="115000"/>
              <a:buFont typeface="Arial"/>
              <a:buChar char="•"/>
              <a:defRPr sz="1799" kern="1200" cap="none">
                <a:solidFill>
                  <a:schemeClr val="tx1">
                    <a:lumMod val="85000"/>
                    <a:lumOff val="15000"/>
                  </a:schemeClr>
                </a:solidFill>
                <a:effectLst/>
                <a:latin typeface="+mn-lt"/>
                <a:ea typeface="+mn-ea"/>
                <a:cs typeface="+mn-cs"/>
              </a:defRPr>
            </a:lvl3pPr>
            <a:lvl4pPr marL="1542587" indent="-171399" algn="l" defTabSz="457063"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1999650" indent="-171399"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3846"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0908"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7971"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5034"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marR="0" lvl="0" indent="0" algn="ctr" defTabSz="456926" rtl="0" eaLnBrk="1" fontAlgn="auto" latinLnBrk="0" hangingPunct="1">
              <a:lnSpc>
                <a:spcPts val="3699"/>
              </a:lnSpc>
              <a:spcBef>
                <a:spcPts val="960"/>
              </a:spcBef>
              <a:spcAft>
                <a:spcPts val="0"/>
              </a:spcAft>
              <a:buClr>
                <a:srgbClr val="21397D"/>
              </a:buClr>
              <a:buSzPct val="115000"/>
              <a:buFont typeface="Arial"/>
              <a:buNone/>
              <a:tabLst/>
              <a:defRPr/>
            </a:pPr>
            <a:endParaRPr kumimoji="0" lang="en-US" sz="3599" b="0" i="0" u="none" strike="noStrike" kern="1200" cap="none" spc="-140" normalizeH="0" baseline="0" noProof="0">
              <a:ln>
                <a:noFill/>
              </a:ln>
              <a:solidFill>
                <a:prstClr val="black">
                  <a:lumMod val="85000"/>
                  <a:lumOff val="15000"/>
                </a:prstClr>
              </a:solidFill>
              <a:effectLst/>
              <a:uLnTx/>
              <a:uFillTx/>
              <a:latin typeface="Franklin Gothic Medium" panose="020B0603020102020204"/>
              <a:ea typeface="Arial Rounded"/>
              <a:cs typeface="Arial Rounded"/>
              <a:sym typeface="Arial Rounded"/>
            </a:endParaRPr>
          </a:p>
        </p:txBody>
      </p:sp>
      <p:sp>
        <p:nvSpPr>
          <p:cNvPr id="22" name="Google Shape;418;p34">
            <a:extLst>
              <a:ext uri="{FF2B5EF4-FFF2-40B4-BE49-F238E27FC236}">
                <a16:creationId xmlns:a16="http://schemas.microsoft.com/office/drawing/2014/main" id="{A87A5275-E3B1-C0C0-66B3-3FD6945FC97E}"/>
              </a:ext>
            </a:extLst>
          </p:cNvPr>
          <p:cNvSpPr txBox="1">
            <a:spLocks/>
          </p:cNvSpPr>
          <p:nvPr/>
        </p:nvSpPr>
        <p:spPr>
          <a:xfrm>
            <a:off x="6099722" y="2300367"/>
            <a:ext cx="2706510" cy="2833695"/>
          </a:xfrm>
          <a:prstGeom prst="rect">
            <a:avLst/>
          </a:prstGeom>
          <a:solidFill>
            <a:srgbClr val="1A8F52">
              <a:alpha val="19000"/>
            </a:srgbClr>
          </a:solidFill>
          <a:ln w="38100" cap="flat" cmpd="sng">
            <a:noFill/>
            <a:prstDash val="solid"/>
            <a:round/>
            <a:headEnd type="none" w="sm" len="sm"/>
            <a:tailEnd type="none" w="sm" len="sm"/>
          </a:ln>
        </p:spPr>
        <p:txBody>
          <a:bodyPr spcFirstLastPara="1" vert="horz" wrap="square" lIns="85298" tIns="42649" rIns="85298" bIns="42649" rtlCol="0" anchor="ctr" anchorCtr="0">
            <a:noAutofit/>
          </a:bodyPr>
          <a:lstStyle>
            <a:lvl1pPr marL="285664" indent="-285664" algn="l" defTabSz="457063" rtl="0" eaLnBrk="1" latinLnBrk="0" hangingPunct="1">
              <a:spcBef>
                <a:spcPct val="20000"/>
              </a:spcBef>
              <a:spcAft>
                <a:spcPts val="600"/>
              </a:spcAft>
              <a:buClr>
                <a:schemeClr val="accent1"/>
              </a:buClr>
              <a:buSzPct val="115000"/>
              <a:buFont typeface="Arial"/>
              <a:buChar char="•"/>
              <a:defRPr sz="2399" kern="1200" cap="none">
                <a:solidFill>
                  <a:schemeClr val="tx1">
                    <a:lumMod val="85000"/>
                    <a:lumOff val="15000"/>
                  </a:schemeClr>
                </a:solidFill>
                <a:effectLst/>
                <a:latin typeface="+mn-lt"/>
                <a:ea typeface="+mn-ea"/>
                <a:cs typeface="+mn-cs"/>
              </a:defRPr>
            </a:lvl1pPr>
            <a:lvl2pPr marL="548640" indent="-182880" algn="l" defTabSz="457063" rtl="0" eaLnBrk="1" latinLnBrk="0" hangingPunct="1">
              <a:spcBef>
                <a:spcPct val="20000"/>
              </a:spcBef>
              <a:spcAft>
                <a:spcPts val="600"/>
              </a:spcAft>
              <a:buClr>
                <a:schemeClr val="accent1"/>
              </a:buClr>
              <a:buSzPct val="100000"/>
              <a:buFont typeface="Arial"/>
              <a:buChar char="•"/>
              <a:defRPr sz="1999" kern="1200" cap="none">
                <a:solidFill>
                  <a:schemeClr val="tx1">
                    <a:lumMod val="85000"/>
                    <a:lumOff val="15000"/>
                  </a:schemeClr>
                </a:solidFill>
                <a:effectLst/>
                <a:latin typeface="+mn-lt"/>
                <a:ea typeface="+mn-ea"/>
                <a:cs typeface="+mn-cs"/>
              </a:defRPr>
            </a:lvl2pPr>
            <a:lvl3pPr marL="1199790" indent="-285664" algn="l" defTabSz="457063" rtl="0" eaLnBrk="1" latinLnBrk="0" hangingPunct="1">
              <a:spcBef>
                <a:spcPct val="20000"/>
              </a:spcBef>
              <a:spcAft>
                <a:spcPts val="600"/>
              </a:spcAft>
              <a:buClr>
                <a:schemeClr val="accent1"/>
              </a:buClr>
              <a:buSzPct val="115000"/>
              <a:buFont typeface="Arial"/>
              <a:buChar char="•"/>
              <a:defRPr sz="1799" kern="1200" cap="none">
                <a:solidFill>
                  <a:schemeClr val="tx1">
                    <a:lumMod val="85000"/>
                    <a:lumOff val="15000"/>
                  </a:schemeClr>
                </a:solidFill>
                <a:effectLst/>
                <a:latin typeface="+mn-lt"/>
                <a:ea typeface="+mn-ea"/>
                <a:cs typeface="+mn-cs"/>
              </a:defRPr>
            </a:lvl3pPr>
            <a:lvl4pPr marL="1542587" indent="-171399" algn="l" defTabSz="457063"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1999650" indent="-171399"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3846"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0908"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7971"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5034"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marR="0" lvl="0" indent="0" algn="ctr" defTabSz="456926" rtl="0" eaLnBrk="1" fontAlgn="auto" latinLnBrk="0" hangingPunct="1">
              <a:lnSpc>
                <a:spcPts val="3699"/>
              </a:lnSpc>
              <a:spcBef>
                <a:spcPts val="0"/>
              </a:spcBef>
              <a:spcAft>
                <a:spcPts val="0"/>
              </a:spcAft>
              <a:buClr>
                <a:srgbClr val="21397D"/>
              </a:buClr>
              <a:buSzPct val="115000"/>
              <a:buFont typeface="Arial"/>
              <a:buNone/>
              <a:tabLst/>
              <a:defRPr/>
            </a:pPr>
            <a:endParaRPr kumimoji="0" lang="en-US" sz="3599" b="0" i="0" u="none" strike="noStrike" kern="1200" cap="none" spc="0" normalizeH="0" baseline="0" noProof="0" dirty="0">
              <a:ln>
                <a:noFill/>
              </a:ln>
              <a:solidFill>
                <a:prstClr val="black">
                  <a:lumMod val="85000"/>
                  <a:lumOff val="15000"/>
                </a:prstClr>
              </a:solidFill>
              <a:effectLst/>
              <a:uLnTx/>
              <a:uFillTx/>
              <a:latin typeface="Franklin Gothic Medium" panose="020B0603020102020204"/>
              <a:ea typeface="Arial Rounded"/>
              <a:cs typeface="Arial Rounded"/>
              <a:sym typeface="Arial Rounded"/>
            </a:endParaRPr>
          </a:p>
        </p:txBody>
      </p:sp>
      <p:sp>
        <p:nvSpPr>
          <p:cNvPr id="23" name="Text Placeholder 2">
            <a:extLst>
              <a:ext uri="{FF2B5EF4-FFF2-40B4-BE49-F238E27FC236}">
                <a16:creationId xmlns:a16="http://schemas.microsoft.com/office/drawing/2014/main" id="{5D5AAA2E-D62F-EBF3-91D6-F6B761CF96F7}"/>
              </a:ext>
            </a:extLst>
          </p:cNvPr>
          <p:cNvSpPr>
            <a:spLocks/>
          </p:cNvSpPr>
          <p:nvPr/>
        </p:nvSpPr>
        <p:spPr>
          <a:xfrm>
            <a:off x="3371441" y="2301457"/>
            <a:ext cx="2687136" cy="2832606"/>
          </a:xfrm>
          <a:prstGeom prst="rect">
            <a:avLst/>
          </a:prstGeom>
        </p:spPr>
        <p:txBody>
          <a:bodyPr anchor="ctr" anchorCtr="0"/>
          <a:lstStyle/>
          <a:p>
            <a:pPr marL="0" marR="0" lvl="0" indent="0" algn="ctr" defTabSz="270180" rtl="0" eaLnBrk="1" fontAlgn="auto" latinLnBrk="0" hangingPunct="1">
              <a:lnSpc>
                <a:spcPts val="3400"/>
              </a:lnSpc>
              <a:spcBef>
                <a:spcPts val="0"/>
              </a:spcBef>
              <a:spcAft>
                <a:spcPts val="1200"/>
              </a:spcAft>
              <a:buClrTx/>
              <a:buSzTx/>
              <a:buFontTx/>
              <a:buNone/>
              <a:tabLst/>
              <a:defRPr/>
            </a:pPr>
            <a:r>
              <a:rPr kumimoji="0" lang="en-US" sz="3200" b="1" i="0" u="none" strike="noStrike" kern="1200" cap="none" spc="0" normalizeH="0" baseline="0" noProof="0" dirty="0">
                <a:ln>
                  <a:noFill/>
                </a:ln>
                <a:solidFill>
                  <a:srgbClr val="404040"/>
                </a:solidFill>
                <a:effectLst/>
                <a:uLnTx/>
                <a:uFillTx/>
                <a:latin typeface="Arial"/>
                <a:ea typeface="+mn-ea"/>
                <a:cs typeface="+mn-cs"/>
              </a:rPr>
              <a:t>Gender Identity</a:t>
            </a:r>
          </a:p>
        </p:txBody>
      </p:sp>
      <p:sp>
        <p:nvSpPr>
          <p:cNvPr id="35" name="Text Placeholder 2">
            <a:extLst>
              <a:ext uri="{FF2B5EF4-FFF2-40B4-BE49-F238E27FC236}">
                <a16:creationId xmlns:a16="http://schemas.microsoft.com/office/drawing/2014/main" id="{E3371B9E-E7B0-10B3-B97F-1AE5AB4394B1}"/>
              </a:ext>
            </a:extLst>
          </p:cNvPr>
          <p:cNvSpPr>
            <a:spLocks/>
          </p:cNvSpPr>
          <p:nvPr/>
        </p:nvSpPr>
        <p:spPr>
          <a:xfrm>
            <a:off x="6109822" y="2300366"/>
            <a:ext cx="2687136" cy="2832605"/>
          </a:xfrm>
          <a:prstGeom prst="rect">
            <a:avLst/>
          </a:prstGeom>
        </p:spPr>
        <p:txBody>
          <a:bodyPr lIns="91416" tIns="45708" rIns="91416" bIns="45708" anchor="ctr" anchorCtr="0"/>
          <a:lstStyle/>
          <a:p>
            <a:pPr marL="0" marR="0" lvl="0" indent="0" algn="ctr" defTabSz="270180" rtl="0" eaLnBrk="1" fontAlgn="auto" latinLnBrk="0" hangingPunct="1">
              <a:lnSpc>
                <a:spcPts val="3400"/>
              </a:lnSpc>
              <a:spcBef>
                <a:spcPts val="0"/>
              </a:spcBef>
              <a:spcAft>
                <a:spcPts val="1200"/>
              </a:spcAft>
              <a:buClrTx/>
              <a:buSzTx/>
              <a:buFontTx/>
              <a:buNone/>
              <a:tabLst/>
              <a:defRPr/>
            </a:pPr>
            <a:r>
              <a:rPr kumimoji="0" lang="en-US" sz="3200" b="1" i="0" u="none" strike="noStrike" kern="1200" cap="none" spc="0" normalizeH="0" baseline="0" noProof="0" dirty="0">
                <a:ln>
                  <a:noFill/>
                </a:ln>
                <a:solidFill>
                  <a:srgbClr val="404040"/>
                </a:solidFill>
                <a:effectLst/>
                <a:uLnTx/>
                <a:uFillTx/>
                <a:latin typeface="Arial"/>
                <a:ea typeface="+mn-ea"/>
                <a:cs typeface="+mn-cs"/>
              </a:rPr>
              <a:t>Gender Expression</a:t>
            </a:r>
          </a:p>
        </p:txBody>
      </p:sp>
      <p:sp>
        <p:nvSpPr>
          <p:cNvPr id="3" name="Google Shape;418;p34">
            <a:extLst>
              <a:ext uri="{FF2B5EF4-FFF2-40B4-BE49-F238E27FC236}">
                <a16:creationId xmlns:a16="http://schemas.microsoft.com/office/drawing/2014/main" id="{2407B431-416D-56DA-C68C-F08642D28F42}"/>
              </a:ext>
            </a:extLst>
          </p:cNvPr>
          <p:cNvSpPr txBox="1">
            <a:spLocks/>
          </p:cNvSpPr>
          <p:nvPr/>
        </p:nvSpPr>
        <p:spPr>
          <a:xfrm>
            <a:off x="8842402" y="2300367"/>
            <a:ext cx="2706510" cy="2833695"/>
          </a:xfrm>
          <a:prstGeom prst="rect">
            <a:avLst/>
          </a:prstGeom>
          <a:solidFill>
            <a:srgbClr val="D6EBEF"/>
          </a:solidFill>
          <a:ln w="38100" cap="flat" cmpd="sng">
            <a:noFill/>
            <a:prstDash val="solid"/>
            <a:round/>
            <a:headEnd type="none" w="sm" len="sm"/>
            <a:tailEnd type="none" w="sm" len="sm"/>
          </a:ln>
        </p:spPr>
        <p:txBody>
          <a:bodyPr spcFirstLastPara="1" vert="horz" wrap="square" lIns="85298" tIns="42649" rIns="85298" bIns="42649" rtlCol="0" anchor="ctr" anchorCtr="0">
            <a:noAutofit/>
          </a:bodyPr>
          <a:lstStyle>
            <a:lvl1pPr marL="285664" indent="-285664" algn="l" defTabSz="457063" rtl="0" eaLnBrk="1" latinLnBrk="0" hangingPunct="1">
              <a:spcBef>
                <a:spcPct val="20000"/>
              </a:spcBef>
              <a:spcAft>
                <a:spcPts val="600"/>
              </a:spcAft>
              <a:buClr>
                <a:schemeClr val="accent1"/>
              </a:buClr>
              <a:buSzPct val="115000"/>
              <a:buFont typeface="Arial"/>
              <a:buChar char="•"/>
              <a:defRPr sz="2399" kern="1200" cap="none">
                <a:solidFill>
                  <a:schemeClr val="tx1">
                    <a:lumMod val="85000"/>
                    <a:lumOff val="15000"/>
                  </a:schemeClr>
                </a:solidFill>
                <a:effectLst/>
                <a:latin typeface="+mn-lt"/>
                <a:ea typeface="+mn-ea"/>
                <a:cs typeface="+mn-cs"/>
              </a:defRPr>
            </a:lvl1pPr>
            <a:lvl2pPr marL="548640" indent="-182880" algn="l" defTabSz="457063" rtl="0" eaLnBrk="1" latinLnBrk="0" hangingPunct="1">
              <a:spcBef>
                <a:spcPct val="20000"/>
              </a:spcBef>
              <a:spcAft>
                <a:spcPts val="600"/>
              </a:spcAft>
              <a:buClr>
                <a:schemeClr val="accent1"/>
              </a:buClr>
              <a:buSzPct val="100000"/>
              <a:buFont typeface="Arial"/>
              <a:buChar char="•"/>
              <a:defRPr sz="1999" kern="1200" cap="none">
                <a:solidFill>
                  <a:schemeClr val="tx1">
                    <a:lumMod val="85000"/>
                    <a:lumOff val="15000"/>
                  </a:schemeClr>
                </a:solidFill>
                <a:effectLst/>
                <a:latin typeface="+mn-lt"/>
                <a:ea typeface="+mn-ea"/>
                <a:cs typeface="+mn-cs"/>
              </a:defRPr>
            </a:lvl2pPr>
            <a:lvl3pPr marL="1199790" indent="-285664" algn="l" defTabSz="457063" rtl="0" eaLnBrk="1" latinLnBrk="0" hangingPunct="1">
              <a:spcBef>
                <a:spcPct val="20000"/>
              </a:spcBef>
              <a:spcAft>
                <a:spcPts val="600"/>
              </a:spcAft>
              <a:buClr>
                <a:schemeClr val="accent1"/>
              </a:buClr>
              <a:buSzPct val="115000"/>
              <a:buFont typeface="Arial"/>
              <a:buChar char="•"/>
              <a:defRPr sz="1799" kern="1200" cap="none">
                <a:solidFill>
                  <a:schemeClr val="tx1">
                    <a:lumMod val="85000"/>
                    <a:lumOff val="15000"/>
                  </a:schemeClr>
                </a:solidFill>
                <a:effectLst/>
                <a:latin typeface="+mn-lt"/>
                <a:ea typeface="+mn-ea"/>
                <a:cs typeface="+mn-cs"/>
              </a:defRPr>
            </a:lvl3pPr>
            <a:lvl4pPr marL="1542587" indent="-171399" algn="l" defTabSz="457063"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1999650" indent="-171399"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3846"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0908"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7971"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5034"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marR="0" lvl="0" indent="0" algn="ctr" defTabSz="456926" rtl="0" eaLnBrk="1" fontAlgn="auto" latinLnBrk="0" hangingPunct="1">
              <a:lnSpc>
                <a:spcPts val="3699"/>
              </a:lnSpc>
              <a:spcBef>
                <a:spcPts val="0"/>
              </a:spcBef>
              <a:spcAft>
                <a:spcPts val="0"/>
              </a:spcAft>
              <a:buClr>
                <a:srgbClr val="21397D"/>
              </a:buClr>
              <a:buSzPct val="115000"/>
              <a:buFont typeface="Arial"/>
              <a:buNone/>
              <a:tabLst/>
              <a:defRPr/>
            </a:pPr>
            <a:endParaRPr kumimoji="0" lang="en-US" sz="3599" b="0" i="0" u="none" strike="noStrike" kern="1200" cap="none" spc="0" normalizeH="0" baseline="0" noProof="0">
              <a:ln>
                <a:noFill/>
              </a:ln>
              <a:solidFill>
                <a:prstClr val="black">
                  <a:lumMod val="85000"/>
                  <a:lumOff val="15000"/>
                </a:prstClr>
              </a:solidFill>
              <a:effectLst/>
              <a:uLnTx/>
              <a:uFillTx/>
              <a:latin typeface="Franklin Gothic Medium" panose="020B0603020102020204"/>
              <a:ea typeface="Arial Rounded"/>
              <a:cs typeface="Arial Rounded"/>
              <a:sym typeface="Arial Rounded"/>
            </a:endParaRPr>
          </a:p>
        </p:txBody>
      </p:sp>
      <p:sp>
        <p:nvSpPr>
          <p:cNvPr id="6" name="Text Placeholder 2">
            <a:extLst>
              <a:ext uri="{FF2B5EF4-FFF2-40B4-BE49-F238E27FC236}">
                <a16:creationId xmlns:a16="http://schemas.microsoft.com/office/drawing/2014/main" id="{C77725CF-4F99-0DDA-3FEE-539A32F64FB1}"/>
              </a:ext>
            </a:extLst>
          </p:cNvPr>
          <p:cNvSpPr>
            <a:spLocks/>
          </p:cNvSpPr>
          <p:nvPr/>
        </p:nvSpPr>
        <p:spPr>
          <a:xfrm>
            <a:off x="8852088" y="2300366"/>
            <a:ext cx="2687136" cy="2832605"/>
          </a:xfrm>
          <a:prstGeom prst="rect">
            <a:avLst/>
          </a:prstGeom>
        </p:spPr>
        <p:txBody>
          <a:bodyPr anchor="ctr" anchorCtr="0"/>
          <a:lstStyle/>
          <a:p>
            <a:pPr marL="0" marR="0" lvl="0" indent="0" algn="ctr" defTabSz="270180" rtl="0" eaLnBrk="1" fontAlgn="auto" latinLnBrk="0" hangingPunct="1">
              <a:lnSpc>
                <a:spcPts val="3400"/>
              </a:lnSpc>
              <a:spcBef>
                <a:spcPts val="0"/>
              </a:spcBef>
              <a:spcAft>
                <a:spcPts val="1200"/>
              </a:spcAft>
              <a:buClrTx/>
              <a:buSzTx/>
              <a:buFontTx/>
              <a:buNone/>
              <a:tabLst/>
              <a:defRPr/>
            </a:pPr>
            <a:r>
              <a:rPr kumimoji="0" lang="en-US" sz="3200" b="1" i="0" u="none" strike="noStrike" kern="1200" cap="none" spc="0" normalizeH="0" baseline="0" noProof="0" dirty="0">
                <a:ln>
                  <a:noFill/>
                </a:ln>
                <a:solidFill>
                  <a:srgbClr val="404040"/>
                </a:solidFill>
                <a:effectLst/>
                <a:uLnTx/>
                <a:uFillTx/>
                <a:latin typeface="Arial"/>
                <a:ea typeface="+mn-ea"/>
                <a:cs typeface="+mn-cs"/>
              </a:rPr>
              <a:t>Gender Binary </a:t>
            </a:r>
            <a:br>
              <a:rPr kumimoji="0" lang="en-US" sz="3200" b="1" i="0" u="none" strike="noStrike" kern="1200" cap="none" spc="0" normalizeH="0" baseline="0" noProof="0" dirty="0">
                <a:ln>
                  <a:noFill/>
                </a:ln>
                <a:solidFill>
                  <a:srgbClr val="404040"/>
                </a:solidFill>
                <a:effectLst/>
                <a:uLnTx/>
                <a:uFillTx/>
                <a:latin typeface="Arial"/>
                <a:ea typeface="+mn-ea"/>
                <a:cs typeface="+mn-cs"/>
              </a:rPr>
            </a:br>
            <a:r>
              <a:rPr kumimoji="0" lang="en-US" sz="3200" b="1" i="1" u="none" strike="noStrike" kern="1200" cap="none" spc="0" normalizeH="0" baseline="0" noProof="0" dirty="0">
                <a:ln>
                  <a:noFill/>
                </a:ln>
                <a:solidFill>
                  <a:srgbClr val="404040"/>
                </a:solidFill>
                <a:effectLst/>
                <a:uLnTx/>
                <a:uFillTx/>
                <a:latin typeface="Arial"/>
                <a:ea typeface="+mn-ea"/>
                <a:cs typeface="+mn-cs"/>
              </a:rPr>
              <a:t>vs. </a:t>
            </a:r>
            <a:r>
              <a:rPr kumimoji="0" lang="en-US" sz="3200" b="1" i="0" u="none" strike="noStrike" kern="1200" cap="none" spc="0" normalizeH="0" baseline="0" noProof="0" dirty="0">
                <a:ln>
                  <a:noFill/>
                </a:ln>
                <a:solidFill>
                  <a:srgbClr val="404040"/>
                </a:solidFill>
                <a:effectLst/>
                <a:uLnTx/>
                <a:uFillTx/>
                <a:latin typeface="Arial"/>
                <a:ea typeface="+mn-ea"/>
                <a:cs typeface="+mn-cs"/>
              </a:rPr>
              <a:t>Spectrum</a:t>
            </a:r>
          </a:p>
        </p:txBody>
      </p:sp>
      <p:sp>
        <p:nvSpPr>
          <p:cNvPr id="7" name="Text Placeholder 2">
            <a:extLst>
              <a:ext uri="{FF2B5EF4-FFF2-40B4-BE49-F238E27FC236}">
                <a16:creationId xmlns:a16="http://schemas.microsoft.com/office/drawing/2014/main" id="{9FAE6A11-E843-FA99-1220-0FC9EE32124F}"/>
              </a:ext>
            </a:extLst>
          </p:cNvPr>
          <p:cNvSpPr>
            <a:spLocks/>
          </p:cNvSpPr>
          <p:nvPr/>
        </p:nvSpPr>
        <p:spPr>
          <a:xfrm>
            <a:off x="612238" y="2301457"/>
            <a:ext cx="2687136" cy="2832606"/>
          </a:xfrm>
          <a:prstGeom prst="rect">
            <a:avLst/>
          </a:prstGeom>
        </p:spPr>
        <p:txBody>
          <a:bodyPr anchor="ctr" anchorCtr="0"/>
          <a:lstStyle/>
          <a:p>
            <a:pPr marL="0" marR="0" lvl="0" indent="0" algn="ctr" defTabSz="270180" rtl="0" eaLnBrk="1" fontAlgn="auto" latinLnBrk="0" hangingPunct="1">
              <a:lnSpc>
                <a:spcPts val="3400"/>
              </a:lnSpc>
              <a:spcBef>
                <a:spcPts val="0"/>
              </a:spcBef>
              <a:spcAft>
                <a:spcPts val="1200"/>
              </a:spcAft>
              <a:buClrTx/>
              <a:buSzTx/>
              <a:buFontTx/>
              <a:buNone/>
              <a:tabLst/>
              <a:defRPr/>
            </a:pPr>
            <a:r>
              <a:rPr kumimoji="0" lang="en-US" sz="3200" b="1" i="0" u="none" strike="noStrike" kern="1200" cap="none" spc="0" normalizeH="0" baseline="0" noProof="0" dirty="0">
                <a:ln>
                  <a:noFill/>
                </a:ln>
                <a:solidFill>
                  <a:srgbClr val="404040"/>
                </a:solidFill>
                <a:effectLst/>
                <a:uLnTx/>
                <a:uFillTx/>
                <a:latin typeface="Arial"/>
                <a:ea typeface="+mn-ea"/>
                <a:cs typeface="+mn-cs"/>
              </a:rPr>
              <a:t>Sexual Orientation</a:t>
            </a:r>
          </a:p>
        </p:txBody>
      </p:sp>
    </p:spTree>
    <p:extLst>
      <p:ext uri="{BB962C8B-B14F-4D97-AF65-F5344CB8AC3E}">
        <p14:creationId xmlns:p14="http://schemas.microsoft.com/office/powerpoint/2010/main" val="1103804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11"/>
          <p:cNvSpPr txBox="1">
            <a:spLocks noGrp="1"/>
          </p:cNvSpPr>
          <p:nvPr>
            <p:ph type="title"/>
          </p:nvPr>
        </p:nvSpPr>
        <p:spPr>
          <a:prstGeom prst="rect">
            <a:avLst/>
          </a:prstGeom>
          <a:noFill/>
          <a:ln>
            <a:noFill/>
          </a:ln>
        </p:spPr>
        <p:txBody>
          <a:bodyPr spcFirstLastPara="1" vert="horz" wrap="square" lIns="91401" tIns="45688" rIns="91401" bIns="45688" rtlCol="0" anchor="ctr" anchorCtr="0">
            <a:normAutofit fontScale="90000"/>
          </a:bodyPr>
          <a:lstStyle/>
          <a:p>
            <a:pPr>
              <a:buSzPts val="4000"/>
            </a:pPr>
            <a:r>
              <a:rPr lang="en-US"/>
              <a:t>Gender Identity </a:t>
            </a:r>
            <a:r>
              <a:rPr lang="en-US" dirty="0"/>
              <a:t>(Related Terms)</a:t>
            </a:r>
            <a:endParaRPr/>
          </a:p>
        </p:txBody>
      </p:sp>
      <p:sp>
        <p:nvSpPr>
          <p:cNvPr id="4" name="Text Placeholder 3">
            <a:extLst>
              <a:ext uri="{FF2B5EF4-FFF2-40B4-BE49-F238E27FC236}">
                <a16:creationId xmlns:a16="http://schemas.microsoft.com/office/drawing/2014/main" id="{6380C476-4020-978A-09C3-C52D220A913B}"/>
              </a:ext>
            </a:extLst>
          </p:cNvPr>
          <p:cNvSpPr>
            <a:spLocks noGrp="1"/>
          </p:cNvSpPr>
          <p:nvPr>
            <p:ph type="body" sz="quarter" idx="14"/>
          </p:nvPr>
        </p:nvSpPr>
        <p:spPr/>
        <p:txBody>
          <a:bodyPr/>
          <a:lstStyle/>
          <a:p>
            <a:r>
              <a:rPr lang="en-US" dirty="0"/>
              <a:t>Two key terms related to gender identity</a:t>
            </a:r>
          </a:p>
        </p:txBody>
      </p:sp>
      <p:sp>
        <p:nvSpPr>
          <p:cNvPr id="365" name="Google Shape;365;p11"/>
          <p:cNvSpPr txBox="1"/>
          <p:nvPr/>
        </p:nvSpPr>
        <p:spPr>
          <a:xfrm>
            <a:off x="6295748" y="2476567"/>
            <a:ext cx="3989070" cy="2738498"/>
          </a:xfrm>
          <a:prstGeom prst="rect">
            <a:avLst/>
          </a:prstGeom>
          <a:noFill/>
          <a:ln>
            <a:noFill/>
          </a:ln>
        </p:spPr>
        <p:txBody>
          <a:bodyPr spcFirstLastPara="1" wrap="square" lIns="91401" tIns="45688" rIns="91401" bIns="45688" anchor="t" anchorCtr="0">
            <a:spAutoFit/>
          </a:bodyPr>
          <a:lstStyle/>
          <a:p>
            <a:pPr algn="ctr"/>
            <a:r>
              <a:rPr lang="en-US" sz="3999" b="1" dirty="0">
                <a:solidFill>
                  <a:schemeClr val="accent2"/>
                </a:solidFill>
                <a:latin typeface="Arial"/>
                <a:ea typeface="Arial"/>
                <a:cs typeface="Arial"/>
                <a:sym typeface="Arial"/>
              </a:rPr>
              <a:t>Transgender</a:t>
            </a:r>
            <a:endParaRPr lang="en-US" sz="1799" dirty="0">
              <a:solidFill>
                <a:schemeClr val="accent2"/>
              </a:solidFill>
            </a:endParaRPr>
          </a:p>
          <a:p>
            <a:pPr algn="ctr"/>
            <a:endParaRPr lang="en-US" sz="2399" b="1" dirty="0">
              <a:solidFill>
                <a:schemeClr val="accent2"/>
              </a:solidFill>
              <a:latin typeface="Arial"/>
              <a:ea typeface="Arial"/>
              <a:cs typeface="Arial"/>
              <a:sym typeface="Arial"/>
            </a:endParaRPr>
          </a:p>
          <a:p>
            <a:pPr algn="ctr"/>
            <a:r>
              <a:rPr lang="en-US" sz="2399" b="1" dirty="0">
                <a:solidFill>
                  <a:schemeClr val="accent2"/>
                </a:solidFill>
                <a:latin typeface="Arial"/>
                <a:ea typeface="Arial"/>
                <a:cs typeface="Arial"/>
                <a:sym typeface="Arial"/>
              </a:rPr>
              <a:t>Sex Assigned At Birth</a:t>
            </a:r>
            <a:endParaRPr lang="en-US" sz="1799" dirty="0">
              <a:solidFill>
                <a:schemeClr val="accent2"/>
              </a:solidFill>
            </a:endParaRPr>
          </a:p>
          <a:p>
            <a:pPr algn="ctr"/>
            <a:r>
              <a:rPr lang="en-US" sz="5998" b="1" dirty="0">
                <a:solidFill>
                  <a:schemeClr val="accent2"/>
                </a:solidFill>
                <a:latin typeface="Arial"/>
                <a:ea typeface="Arial"/>
                <a:cs typeface="Arial"/>
                <a:sym typeface="Arial"/>
              </a:rPr>
              <a:t>≠</a:t>
            </a:r>
            <a:endParaRPr lang="en-US" sz="1799" dirty="0">
              <a:solidFill>
                <a:schemeClr val="accent2"/>
              </a:solidFill>
            </a:endParaRPr>
          </a:p>
          <a:p>
            <a:pPr algn="ctr"/>
            <a:r>
              <a:rPr lang="en-US" sz="2399" b="1" dirty="0">
                <a:solidFill>
                  <a:schemeClr val="accent2"/>
                </a:solidFill>
                <a:latin typeface="Arial"/>
                <a:ea typeface="Arial"/>
                <a:cs typeface="Arial"/>
                <a:sym typeface="Arial"/>
              </a:rPr>
              <a:t>Gender Identity</a:t>
            </a:r>
            <a:endParaRPr lang="en-US" sz="1799" dirty="0">
              <a:solidFill>
                <a:schemeClr val="accent2"/>
              </a:solidFill>
            </a:endParaRPr>
          </a:p>
        </p:txBody>
      </p:sp>
      <p:sp>
        <p:nvSpPr>
          <p:cNvPr id="8" name="Google Shape;353;p10">
            <a:extLst>
              <a:ext uri="{FF2B5EF4-FFF2-40B4-BE49-F238E27FC236}">
                <a16:creationId xmlns:a16="http://schemas.microsoft.com/office/drawing/2014/main" id="{AE520B7E-2430-917C-E86F-06791A5630D2}"/>
              </a:ext>
            </a:extLst>
          </p:cNvPr>
          <p:cNvSpPr txBox="1"/>
          <p:nvPr/>
        </p:nvSpPr>
        <p:spPr>
          <a:xfrm>
            <a:off x="1321406" y="2476567"/>
            <a:ext cx="3997535" cy="2738498"/>
          </a:xfrm>
          <a:prstGeom prst="rect">
            <a:avLst/>
          </a:prstGeom>
          <a:noFill/>
          <a:ln>
            <a:noFill/>
          </a:ln>
        </p:spPr>
        <p:txBody>
          <a:bodyPr spcFirstLastPara="1" wrap="square" lIns="91401" tIns="45688" rIns="91401" bIns="45688" anchor="t" anchorCtr="0">
            <a:spAutoFit/>
          </a:bodyPr>
          <a:lstStyle/>
          <a:p>
            <a:pPr algn="ctr"/>
            <a:r>
              <a:rPr lang="en-US" sz="3999" b="1" dirty="0">
                <a:solidFill>
                  <a:schemeClr val="dk2"/>
                </a:solidFill>
                <a:latin typeface="Arial"/>
                <a:ea typeface="Arial"/>
                <a:cs typeface="Arial"/>
                <a:sym typeface="Arial"/>
              </a:rPr>
              <a:t>Cisgender</a:t>
            </a:r>
            <a:endParaRPr sz="1799" dirty="0"/>
          </a:p>
          <a:p>
            <a:pPr algn="ctr"/>
            <a:endParaRPr sz="2399" b="1" dirty="0">
              <a:solidFill>
                <a:schemeClr val="dk2"/>
              </a:solidFill>
              <a:latin typeface="Arial"/>
              <a:ea typeface="Arial"/>
              <a:cs typeface="Arial"/>
              <a:sym typeface="Arial"/>
            </a:endParaRPr>
          </a:p>
          <a:p>
            <a:pPr algn="ctr"/>
            <a:r>
              <a:rPr lang="en-US" sz="2399" b="1" dirty="0">
                <a:solidFill>
                  <a:schemeClr val="dk2"/>
                </a:solidFill>
                <a:latin typeface="Arial"/>
                <a:ea typeface="Arial"/>
                <a:cs typeface="Arial"/>
                <a:sym typeface="Arial"/>
              </a:rPr>
              <a:t>Sex Assigned At Birth</a:t>
            </a:r>
            <a:endParaRPr sz="1799" dirty="0"/>
          </a:p>
          <a:p>
            <a:pPr algn="ctr"/>
            <a:r>
              <a:rPr lang="en-US" sz="5998" b="1" dirty="0">
                <a:solidFill>
                  <a:schemeClr val="dk2"/>
                </a:solidFill>
                <a:latin typeface="Arial"/>
                <a:ea typeface="Arial"/>
                <a:cs typeface="Arial"/>
                <a:sym typeface="Arial"/>
              </a:rPr>
              <a:t>=</a:t>
            </a:r>
            <a:endParaRPr sz="1799" dirty="0"/>
          </a:p>
          <a:p>
            <a:pPr algn="ctr"/>
            <a:r>
              <a:rPr lang="en-US" sz="2399" b="1" dirty="0">
                <a:solidFill>
                  <a:schemeClr val="dk2"/>
                </a:solidFill>
                <a:latin typeface="Arial"/>
                <a:ea typeface="Arial"/>
                <a:cs typeface="Arial"/>
                <a:sym typeface="Arial"/>
              </a:rPr>
              <a:t>Gender Identity</a:t>
            </a:r>
            <a:endParaRPr sz="1799" dirty="0"/>
          </a:p>
        </p:txBody>
      </p:sp>
      <p:cxnSp>
        <p:nvCxnSpPr>
          <p:cNvPr id="9" name="Straight Connector 8">
            <a:extLst>
              <a:ext uri="{FF2B5EF4-FFF2-40B4-BE49-F238E27FC236}">
                <a16:creationId xmlns:a16="http://schemas.microsoft.com/office/drawing/2014/main" id="{CAA740B9-4705-60C4-8732-CF18F8445E3B}"/>
              </a:ext>
            </a:extLst>
          </p:cNvPr>
          <p:cNvCxnSpPr>
            <a:cxnSpLocks/>
          </p:cNvCxnSpPr>
          <p:nvPr/>
        </p:nvCxnSpPr>
        <p:spPr>
          <a:xfrm>
            <a:off x="5807344" y="2093844"/>
            <a:ext cx="0" cy="3571461"/>
          </a:xfrm>
          <a:prstGeom prst="line">
            <a:avLst/>
          </a:prstGeom>
          <a:ln w="9525">
            <a:solidFill>
              <a:schemeClr val="tx1"/>
            </a:solidFill>
            <a:prstDash val="sys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407270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14"/>
          <p:cNvSpPr txBox="1">
            <a:spLocks noGrp="1"/>
          </p:cNvSpPr>
          <p:nvPr>
            <p:ph type="title"/>
          </p:nvPr>
        </p:nvSpPr>
        <p:spPr>
          <a:prstGeom prst="rect">
            <a:avLst/>
          </a:prstGeom>
          <a:noFill/>
          <a:ln>
            <a:noFill/>
          </a:ln>
        </p:spPr>
        <p:txBody>
          <a:bodyPr spcFirstLastPara="1" vert="horz" wrap="square" lIns="91401" tIns="45688" rIns="91401" bIns="45688" rtlCol="0" anchor="ctr" anchorCtr="0">
            <a:normAutofit/>
          </a:bodyPr>
          <a:lstStyle/>
          <a:p>
            <a:pPr>
              <a:buSzPts val="4000"/>
            </a:pPr>
            <a:r>
              <a:rPr lang="en-US" dirty="0"/>
              <a:t>Binary View of SOGIE</a:t>
            </a:r>
            <a:endParaRPr dirty="0"/>
          </a:p>
        </p:txBody>
      </p:sp>
      <p:grpSp>
        <p:nvGrpSpPr>
          <p:cNvPr id="398" name="Google Shape;398;p14"/>
          <p:cNvGrpSpPr/>
          <p:nvPr/>
        </p:nvGrpSpPr>
        <p:grpSpPr>
          <a:xfrm>
            <a:off x="1885895" y="2031058"/>
            <a:ext cx="3263050" cy="3874500"/>
            <a:chOff x="1134" y="1171"/>
            <a:chExt cx="864" cy="2094"/>
          </a:xfrm>
        </p:grpSpPr>
        <p:sp>
          <p:nvSpPr>
            <p:cNvPr id="399" name="Google Shape;399;p14"/>
            <p:cNvSpPr/>
            <p:nvPr/>
          </p:nvSpPr>
          <p:spPr>
            <a:xfrm>
              <a:off x="1134" y="1250"/>
              <a:ext cx="864" cy="2015"/>
            </a:xfrm>
            <a:prstGeom prst="rect">
              <a:avLst/>
            </a:prstGeom>
            <a:noFill/>
            <a:ln>
              <a:noFill/>
            </a:ln>
          </p:spPr>
          <p:txBody>
            <a:bodyPr spcFirstLastPara="1" wrap="square" lIns="91401" tIns="45688" rIns="91401" bIns="45688" anchor="t" anchorCtr="0">
              <a:noAutofit/>
            </a:bodyPr>
            <a:lstStyle/>
            <a:p>
              <a:pPr>
                <a:buClr>
                  <a:schemeClr val="dk1"/>
                </a:buClr>
                <a:buSzPts val="1800"/>
              </a:pPr>
              <a:endParaRPr sz="1799">
                <a:solidFill>
                  <a:srgbClr val="000000"/>
                </a:solidFill>
                <a:latin typeface="Arial"/>
                <a:ea typeface="Arial"/>
                <a:cs typeface="Arial"/>
                <a:sym typeface="Arial"/>
              </a:endParaRPr>
            </a:p>
          </p:txBody>
        </p:sp>
        <p:cxnSp>
          <p:nvCxnSpPr>
            <p:cNvPr id="400" name="Google Shape;400;p14"/>
            <p:cNvCxnSpPr>
              <a:stCxn id="401" idx="0"/>
              <a:endCxn id="402" idx="2"/>
            </p:cNvCxnSpPr>
            <p:nvPr/>
          </p:nvCxnSpPr>
          <p:spPr>
            <a:xfrm>
              <a:off x="1566" y="2978"/>
              <a:ext cx="0" cy="0"/>
            </a:xfrm>
            <a:prstGeom prst="straightConnector1">
              <a:avLst/>
            </a:prstGeom>
            <a:noFill/>
            <a:ln>
              <a:noFill/>
            </a:ln>
          </p:spPr>
        </p:cxnSp>
        <p:cxnSp>
          <p:nvCxnSpPr>
            <p:cNvPr id="403" name="Google Shape;403;p14"/>
            <p:cNvCxnSpPr>
              <a:stCxn id="402" idx="0"/>
              <a:endCxn id="404" idx="2"/>
            </p:cNvCxnSpPr>
            <p:nvPr/>
          </p:nvCxnSpPr>
          <p:spPr>
            <a:xfrm>
              <a:off x="1566" y="2546"/>
              <a:ext cx="0" cy="0"/>
            </a:xfrm>
            <a:prstGeom prst="straightConnector1">
              <a:avLst/>
            </a:prstGeom>
            <a:noFill/>
            <a:ln>
              <a:noFill/>
            </a:ln>
          </p:spPr>
        </p:cxnSp>
        <p:cxnSp>
          <p:nvCxnSpPr>
            <p:cNvPr id="405" name="Google Shape;405;p14"/>
            <p:cNvCxnSpPr>
              <a:stCxn id="404" idx="0"/>
              <a:endCxn id="406" idx="2"/>
            </p:cNvCxnSpPr>
            <p:nvPr/>
          </p:nvCxnSpPr>
          <p:spPr>
            <a:xfrm>
              <a:off x="1566" y="2114"/>
              <a:ext cx="0" cy="0"/>
            </a:xfrm>
            <a:prstGeom prst="straightConnector1">
              <a:avLst/>
            </a:prstGeom>
            <a:noFill/>
            <a:ln>
              <a:noFill/>
            </a:ln>
          </p:spPr>
        </p:cxnSp>
        <p:cxnSp>
          <p:nvCxnSpPr>
            <p:cNvPr id="407" name="Google Shape;407;p14"/>
            <p:cNvCxnSpPr>
              <a:cxnSpLocks/>
              <a:stCxn id="406" idx="0"/>
              <a:endCxn id="408" idx="2"/>
            </p:cNvCxnSpPr>
            <p:nvPr/>
          </p:nvCxnSpPr>
          <p:spPr>
            <a:xfrm flipV="1">
              <a:off x="1566" y="1538"/>
              <a:ext cx="0" cy="144"/>
            </a:xfrm>
            <a:prstGeom prst="straightConnector1">
              <a:avLst/>
            </a:prstGeom>
            <a:noFill/>
            <a:ln>
              <a:noFill/>
            </a:ln>
          </p:spPr>
        </p:cxnSp>
        <p:sp>
          <p:nvSpPr>
            <p:cNvPr id="408" name="Google Shape;408;p14"/>
            <p:cNvSpPr/>
            <p:nvPr/>
          </p:nvSpPr>
          <p:spPr>
            <a:xfrm>
              <a:off x="1134" y="1171"/>
              <a:ext cx="864" cy="367"/>
            </a:xfrm>
            <a:prstGeom prst="roundRect">
              <a:avLst>
                <a:gd name="adj" fmla="val 16667"/>
              </a:avLst>
            </a:prstGeom>
            <a:solidFill>
              <a:srgbClr val="5B9BD5"/>
            </a:solidFill>
            <a:ln>
              <a:noFill/>
            </a:ln>
          </p:spPr>
          <p:txBody>
            <a:bodyPr spcFirstLastPara="1" wrap="square" lIns="0" tIns="0" rIns="0" bIns="0" anchor="ctr" anchorCtr="0">
              <a:noAutofit/>
            </a:bodyPr>
            <a:lstStyle/>
            <a:p>
              <a:pPr algn="ctr">
                <a:buClr>
                  <a:srgbClr val="FFFFFF"/>
                </a:buClr>
                <a:buSzPts val="2000"/>
              </a:pPr>
              <a:r>
                <a:rPr lang="en-US" sz="1999" b="1" dirty="0">
                  <a:solidFill>
                    <a:srgbClr val="FFFFFF"/>
                  </a:solidFill>
                  <a:latin typeface="Arial"/>
                  <a:ea typeface="Arial"/>
                  <a:cs typeface="Arial"/>
                  <a:sym typeface="Arial"/>
                </a:rPr>
                <a:t>Assigned Male at Birth</a:t>
              </a:r>
              <a:endParaRPr sz="1799" dirty="0"/>
            </a:p>
          </p:txBody>
        </p:sp>
        <p:sp>
          <p:nvSpPr>
            <p:cNvPr id="406" name="Google Shape;406;p14"/>
            <p:cNvSpPr/>
            <p:nvPr/>
          </p:nvSpPr>
          <p:spPr>
            <a:xfrm>
              <a:off x="1134" y="1682"/>
              <a:ext cx="864" cy="288"/>
            </a:xfrm>
            <a:prstGeom prst="roundRect">
              <a:avLst>
                <a:gd name="adj" fmla="val 16667"/>
              </a:avLst>
            </a:prstGeom>
            <a:solidFill>
              <a:srgbClr val="D6E1F0"/>
            </a:solidFill>
            <a:ln>
              <a:noFill/>
            </a:ln>
          </p:spPr>
          <p:txBody>
            <a:bodyPr spcFirstLastPara="1" wrap="square" lIns="0" tIns="0" rIns="0" bIns="0" anchor="ctr" anchorCtr="0">
              <a:noAutofit/>
            </a:bodyPr>
            <a:lstStyle/>
            <a:p>
              <a:pPr algn="ctr">
                <a:buClr>
                  <a:srgbClr val="FFFFFF"/>
                </a:buClr>
                <a:buSzPts val="2000"/>
              </a:pPr>
              <a:r>
                <a:rPr lang="en-US" sz="1600" b="1" dirty="0">
                  <a:latin typeface="Arial"/>
                  <a:ea typeface="Arial"/>
                  <a:cs typeface="Arial"/>
                  <a:sym typeface="Arial"/>
                </a:rPr>
                <a:t>Identifies as a man</a:t>
              </a:r>
              <a:endParaRPr sz="1600" dirty="0"/>
            </a:p>
          </p:txBody>
        </p:sp>
        <p:sp>
          <p:nvSpPr>
            <p:cNvPr id="404" name="Google Shape;404;p14"/>
            <p:cNvSpPr/>
            <p:nvPr/>
          </p:nvSpPr>
          <p:spPr>
            <a:xfrm>
              <a:off x="1134" y="2114"/>
              <a:ext cx="864" cy="288"/>
            </a:xfrm>
            <a:prstGeom prst="roundRect">
              <a:avLst>
                <a:gd name="adj" fmla="val 16667"/>
              </a:avLst>
            </a:prstGeom>
            <a:solidFill>
              <a:srgbClr val="D6E1F0"/>
            </a:solidFill>
            <a:ln>
              <a:noFill/>
            </a:ln>
          </p:spPr>
          <p:txBody>
            <a:bodyPr spcFirstLastPara="1" wrap="square" lIns="0" tIns="0" rIns="0" bIns="0" anchor="ctr" anchorCtr="0">
              <a:noAutofit/>
            </a:bodyPr>
            <a:lstStyle/>
            <a:p>
              <a:pPr algn="ctr">
                <a:buClr>
                  <a:srgbClr val="FFFFFF"/>
                </a:buClr>
                <a:buSzPts val="2000"/>
              </a:pPr>
              <a:r>
                <a:rPr lang="en-US" sz="1600" b="1">
                  <a:latin typeface="Arial"/>
                  <a:ea typeface="Arial"/>
                  <a:cs typeface="Arial"/>
                  <a:sym typeface="Arial"/>
                </a:rPr>
                <a:t>“Looks &amp; acts like a man”</a:t>
              </a:r>
              <a:endParaRPr sz="1600"/>
            </a:p>
          </p:txBody>
        </p:sp>
        <p:sp>
          <p:nvSpPr>
            <p:cNvPr id="402" name="Google Shape;402;p14"/>
            <p:cNvSpPr/>
            <p:nvPr/>
          </p:nvSpPr>
          <p:spPr>
            <a:xfrm>
              <a:off x="1134" y="2546"/>
              <a:ext cx="864" cy="288"/>
            </a:xfrm>
            <a:prstGeom prst="roundRect">
              <a:avLst>
                <a:gd name="adj" fmla="val 16667"/>
              </a:avLst>
            </a:prstGeom>
            <a:solidFill>
              <a:srgbClr val="D6E1F0"/>
            </a:solidFill>
            <a:ln>
              <a:noFill/>
            </a:ln>
          </p:spPr>
          <p:txBody>
            <a:bodyPr spcFirstLastPara="1" wrap="square" lIns="0" tIns="0" rIns="0" bIns="0" anchor="ctr" anchorCtr="0">
              <a:noAutofit/>
            </a:bodyPr>
            <a:lstStyle/>
            <a:p>
              <a:pPr algn="ctr">
                <a:buClr>
                  <a:srgbClr val="FFFFFF"/>
                </a:buClr>
                <a:buSzPts val="2000"/>
              </a:pPr>
              <a:r>
                <a:rPr lang="en-US" sz="1600" b="1">
                  <a:latin typeface="Arial"/>
                  <a:ea typeface="Arial"/>
                  <a:cs typeface="Arial"/>
                  <a:sym typeface="Arial"/>
                </a:rPr>
                <a:t>Perceived as a man</a:t>
              </a:r>
              <a:endParaRPr sz="1600"/>
            </a:p>
          </p:txBody>
        </p:sp>
        <p:sp>
          <p:nvSpPr>
            <p:cNvPr id="401" name="Google Shape;401;p14"/>
            <p:cNvSpPr/>
            <p:nvPr/>
          </p:nvSpPr>
          <p:spPr>
            <a:xfrm>
              <a:off x="1134" y="2978"/>
              <a:ext cx="864" cy="287"/>
            </a:xfrm>
            <a:prstGeom prst="roundRect">
              <a:avLst>
                <a:gd name="adj" fmla="val 16667"/>
              </a:avLst>
            </a:prstGeom>
            <a:solidFill>
              <a:srgbClr val="D6E1F0"/>
            </a:solidFill>
            <a:ln>
              <a:noFill/>
            </a:ln>
          </p:spPr>
          <p:txBody>
            <a:bodyPr spcFirstLastPara="1" wrap="square" lIns="0" tIns="0" rIns="0" bIns="0" anchor="ctr" anchorCtr="0">
              <a:noAutofit/>
            </a:bodyPr>
            <a:lstStyle/>
            <a:p>
              <a:pPr algn="ctr">
                <a:buClr>
                  <a:srgbClr val="FFFFFF"/>
                </a:buClr>
                <a:buSzPts val="2000"/>
              </a:pPr>
              <a:r>
                <a:rPr lang="en-US" sz="1600" b="1">
                  <a:latin typeface="Arial"/>
                  <a:ea typeface="Arial"/>
                  <a:cs typeface="Arial"/>
                  <a:sym typeface="Arial"/>
                </a:rPr>
                <a:t>Attracted to women</a:t>
              </a:r>
              <a:endParaRPr sz="1600"/>
            </a:p>
          </p:txBody>
        </p:sp>
      </p:grpSp>
      <p:grpSp>
        <p:nvGrpSpPr>
          <p:cNvPr id="409" name="Google Shape;409;p14"/>
          <p:cNvGrpSpPr/>
          <p:nvPr/>
        </p:nvGrpSpPr>
        <p:grpSpPr>
          <a:xfrm>
            <a:off x="6655336" y="1994960"/>
            <a:ext cx="3313838" cy="3931765"/>
            <a:chOff x="1134" y="1172"/>
            <a:chExt cx="864" cy="2093"/>
          </a:xfrm>
        </p:grpSpPr>
        <p:sp>
          <p:nvSpPr>
            <p:cNvPr id="410" name="Google Shape;410;p14"/>
            <p:cNvSpPr/>
            <p:nvPr/>
          </p:nvSpPr>
          <p:spPr>
            <a:xfrm>
              <a:off x="1134" y="1250"/>
              <a:ext cx="864" cy="2015"/>
            </a:xfrm>
            <a:prstGeom prst="rect">
              <a:avLst/>
            </a:prstGeom>
            <a:noFill/>
            <a:ln>
              <a:noFill/>
            </a:ln>
          </p:spPr>
          <p:txBody>
            <a:bodyPr spcFirstLastPara="1" wrap="square" lIns="91401" tIns="45688" rIns="91401" bIns="45688" anchor="t" anchorCtr="0">
              <a:noAutofit/>
            </a:bodyPr>
            <a:lstStyle/>
            <a:p>
              <a:pPr>
                <a:buClr>
                  <a:schemeClr val="dk1"/>
                </a:buClr>
                <a:buSzPts val="1800"/>
              </a:pPr>
              <a:endParaRPr sz="1799">
                <a:solidFill>
                  <a:srgbClr val="000000"/>
                </a:solidFill>
                <a:latin typeface="Arial"/>
                <a:ea typeface="Arial"/>
                <a:cs typeface="Arial"/>
                <a:sym typeface="Arial"/>
              </a:endParaRPr>
            </a:p>
          </p:txBody>
        </p:sp>
        <p:cxnSp>
          <p:nvCxnSpPr>
            <p:cNvPr id="411" name="Google Shape;411;p14"/>
            <p:cNvCxnSpPr>
              <a:stCxn id="412" idx="0"/>
              <a:endCxn id="413" idx="2"/>
            </p:cNvCxnSpPr>
            <p:nvPr/>
          </p:nvCxnSpPr>
          <p:spPr>
            <a:xfrm>
              <a:off x="1566" y="2952"/>
              <a:ext cx="0" cy="0"/>
            </a:xfrm>
            <a:prstGeom prst="straightConnector1">
              <a:avLst/>
            </a:prstGeom>
            <a:noFill/>
            <a:ln>
              <a:noFill/>
            </a:ln>
          </p:spPr>
        </p:cxnSp>
        <p:cxnSp>
          <p:nvCxnSpPr>
            <p:cNvPr id="414" name="Google Shape;414;p14"/>
            <p:cNvCxnSpPr>
              <a:stCxn id="413" idx="0"/>
              <a:endCxn id="415" idx="2"/>
            </p:cNvCxnSpPr>
            <p:nvPr/>
          </p:nvCxnSpPr>
          <p:spPr>
            <a:xfrm>
              <a:off x="1566" y="2526"/>
              <a:ext cx="0" cy="0"/>
            </a:xfrm>
            <a:prstGeom prst="straightConnector1">
              <a:avLst/>
            </a:prstGeom>
            <a:noFill/>
            <a:ln>
              <a:noFill/>
            </a:ln>
          </p:spPr>
        </p:cxnSp>
        <p:cxnSp>
          <p:nvCxnSpPr>
            <p:cNvPr id="416" name="Google Shape;416;p14"/>
            <p:cNvCxnSpPr>
              <a:stCxn id="415" idx="0"/>
              <a:endCxn id="417" idx="2"/>
            </p:cNvCxnSpPr>
            <p:nvPr/>
          </p:nvCxnSpPr>
          <p:spPr>
            <a:xfrm>
              <a:off x="1566" y="2114"/>
              <a:ext cx="0" cy="0"/>
            </a:xfrm>
            <a:prstGeom prst="straightConnector1">
              <a:avLst/>
            </a:prstGeom>
            <a:noFill/>
            <a:ln>
              <a:noFill/>
            </a:ln>
          </p:spPr>
        </p:cxnSp>
        <p:cxnSp>
          <p:nvCxnSpPr>
            <p:cNvPr id="418" name="Google Shape;418;p14"/>
            <p:cNvCxnSpPr>
              <a:cxnSpLocks/>
              <a:stCxn id="417" idx="0"/>
              <a:endCxn id="419" idx="2"/>
            </p:cNvCxnSpPr>
            <p:nvPr/>
          </p:nvCxnSpPr>
          <p:spPr>
            <a:xfrm flipV="1">
              <a:off x="1566" y="1551"/>
              <a:ext cx="0" cy="131"/>
            </a:xfrm>
            <a:prstGeom prst="straightConnector1">
              <a:avLst/>
            </a:prstGeom>
            <a:noFill/>
            <a:ln>
              <a:noFill/>
            </a:ln>
          </p:spPr>
        </p:cxnSp>
        <p:sp>
          <p:nvSpPr>
            <p:cNvPr id="419" name="Google Shape;419;p14"/>
            <p:cNvSpPr/>
            <p:nvPr/>
          </p:nvSpPr>
          <p:spPr>
            <a:xfrm>
              <a:off x="1134" y="1172"/>
              <a:ext cx="864" cy="379"/>
            </a:xfrm>
            <a:prstGeom prst="roundRect">
              <a:avLst>
                <a:gd name="adj" fmla="val 16667"/>
              </a:avLst>
            </a:prstGeom>
            <a:solidFill>
              <a:srgbClr val="48BB4F"/>
            </a:solidFill>
            <a:ln>
              <a:noFill/>
            </a:ln>
          </p:spPr>
          <p:txBody>
            <a:bodyPr spcFirstLastPara="1" wrap="square" lIns="0" tIns="0" rIns="0" bIns="0" anchor="ctr" anchorCtr="0">
              <a:noAutofit/>
            </a:bodyPr>
            <a:lstStyle/>
            <a:p>
              <a:pPr algn="ctr">
                <a:buClr>
                  <a:srgbClr val="FFFFFF"/>
                </a:buClr>
                <a:buSzPts val="2000"/>
              </a:pPr>
              <a:r>
                <a:rPr lang="en-US" sz="1999" b="1" dirty="0">
                  <a:solidFill>
                    <a:srgbClr val="FFFFFF"/>
                  </a:solidFill>
                  <a:latin typeface="Arial"/>
                  <a:ea typeface="Arial"/>
                  <a:cs typeface="Arial"/>
                  <a:sym typeface="Arial"/>
                </a:rPr>
                <a:t>Assigned Female at Birth</a:t>
              </a:r>
              <a:endParaRPr sz="1799" dirty="0"/>
            </a:p>
          </p:txBody>
        </p:sp>
        <p:sp>
          <p:nvSpPr>
            <p:cNvPr id="417" name="Google Shape;417;p14"/>
            <p:cNvSpPr/>
            <p:nvPr/>
          </p:nvSpPr>
          <p:spPr>
            <a:xfrm>
              <a:off x="1134" y="1682"/>
              <a:ext cx="864" cy="288"/>
            </a:xfrm>
            <a:prstGeom prst="roundRect">
              <a:avLst>
                <a:gd name="adj" fmla="val 16667"/>
              </a:avLst>
            </a:prstGeom>
            <a:solidFill>
              <a:srgbClr val="D3E8D7"/>
            </a:solidFill>
            <a:ln>
              <a:noFill/>
            </a:ln>
          </p:spPr>
          <p:txBody>
            <a:bodyPr spcFirstLastPara="1" wrap="square" lIns="0" tIns="0" rIns="0" bIns="0" anchor="ctr" anchorCtr="0">
              <a:noAutofit/>
            </a:bodyPr>
            <a:lstStyle/>
            <a:p>
              <a:pPr algn="ctr">
                <a:buClr>
                  <a:srgbClr val="FFFFFF"/>
                </a:buClr>
                <a:buSzPts val="2000"/>
              </a:pPr>
              <a:r>
                <a:rPr lang="en-US" sz="1600" b="1" dirty="0">
                  <a:latin typeface="Arial"/>
                  <a:ea typeface="Arial"/>
                  <a:cs typeface="Arial"/>
                  <a:sym typeface="Arial"/>
                </a:rPr>
                <a:t>Identifies as a woman</a:t>
              </a:r>
              <a:endParaRPr sz="1600" dirty="0"/>
            </a:p>
          </p:txBody>
        </p:sp>
        <p:sp>
          <p:nvSpPr>
            <p:cNvPr id="415" name="Google Shape;415;p14"/>
            <p:cNvSpPr/>
            <p:nvPr/>
          </p:nvSpPr>
          <p:spPr>
            <a:xfrm>
              <a:off x="1134" y="2114"/>
              <a:ext cx="864" cy="288"/>
            </a:xfrm>
            <a:prstGeom prst="roundRect">
              <a:avLst>
                <a:gd name="adj" fmla="val 16667"/>
              </a:avLst>
            </a:prstGeom>
            <a:solidFill>
              <a:srgbClr val="D3E8D7"/>
            </a:solidFill>
            <a:ln>
              <a:noFill/>
            </a:ln>
          </p:spPr>
          <p:txBody>
            <a:bodyPr spcFirstLastPara="1" wrap="square" lIns="0" tIns="0" rIns="0" bIns="0" anchor="ctr" anchorCtr="0">
              <a:noAutofit/>
            </a:bodyPr>
            <a:lstStyle/>
            <a:p>
              <a:pPr algn="ctr">
                <a:buClr>
                  <a:srgbClr val="FFFFFF"/>
                </a:buClr>
                <a:buSzPts val="2000"/>
              </a:pPr>
              <a:r>
                <a:rPr lang="en-US" sz="1600" b="1">
                  <a:latin typeface="Arial"/>
                  <a:ea typeface="Arial"/>
                  <a:cs typeface="Arial"/>
                  <a:sym typeface="Arial"/>
                </a:rPr>
                <a:t>“Looks &amp; acts like a woman”</a:t>
              </a:r>
              <a:endParaRPr sz="1600"/>
            </a:p>
          </p:txBody>
        </p:sp>
        <p:sp>
          <p:nvSpPr>
            <p:cNvPr id="413" name="Google Shape;413;p14"/>
            <p:cNvSpPr/>
            <p:nvPr/>
          </p:nvSpPr>
          <p:spPr>
            <a:xfrm>
              <a:off x="1134" y="2526"/>
              <a:ext cx="864" cy="284"/>
            </a:xfrm>
            <a:prstGeom prst="roundRect">
              <a:avLst>
                <a:gd name="adj" fmla="val 16667"/>
              </a:avLst>
            </a:prstGeom>
            <a:solidFill>
              <a:srgbClr val="D3E8D7"/>
            </a:solidFill>
            <a:ln>
              <a:noFill/>
            </a:ln>
          </p:spPr>
          <p:txBody>
            <a:bodyPr spcFirstLastPara="1" wrap="square" lIns="0" tIns="0" rIns="0" bIns="0" anchor="ctr" anchorCtr="0">
              <a:noAutofit/>
            </a:bodyPr>
            <a:lstStyle/>
            <a:p>
              <a:pPr algn="ctr">
                <a:buClr>
                  <a:srgbClr val="FFFFFF"/>
                </a:buClr>
                <a:buSzPts val="2000"/>
              </a:pPr>
              <a:r>
                <a:rPr lang="en-US" sz="1600" b="1">
                  <a:latin typeface="Arial"/>
                  <a:ea typeface="Arial"/>
                  <a:cs typeface="Arial"/>
                  <a:sym typeface="Arial"/>
                </a:rPr>
                <a:t>Perceived as a woman</a:t>
              </a:r>
              <a:endParaRPr sz="1600"/>
            </a:p>
          </p:txBody>
        </p:sp>
        <p:sp>
          <p:nvSpPr>
            <p:cNvPr id="412" name="Google Shape;412;p14"/>
            <p:cNvSpPr/>
            <p:nvPr/>
          </p:nvSpPr>
          <p:spPr>
            <a:xfrm>
              <a:off x="1134" y="2952"/>
              <a:ext cx="864" cy="283"/>
            </a:xfrm>
            <a:prstGeom prst="roundRect">
              <a:avLst>
                <a:gd name="adj" fmla="val 16667"/>
              </a:avLst>
            </a:prstGeom>
            <a:solidFill>
              <a:srgbClr val="D3E8D7"/>
            </a:solidFill>
            <a:ln>
              <a:noFill/>
            </a:ln>
          </p:spPr>
          <p:txBody>
            <a:bodyPr spcFirstLastPara="1" wrap="square" lIns="0" tIns="0" rIns="0" bIns="0" anchor="ctr" anchorCtr="0">
              <a:noAutofit/>
            </a:bodyPr>
            <a:lstStyle/>
            <a:p>
              <a:pPr algn="ctr">
                <a:buClr>
                  <a:srgbClr val="FFFFFF"/>
                </a:buClr>
                <a:buSzPts val="2000"/>
              </a:pPr>
              <a:r>
                <a:rPr lang="en-US" sz="1600" b="1" dirty="0">
                  <a:latin typeface="Arial"/>
                  <a:ea typeface="Arial"/>
                  <a:cs typeface="Arial"/>
                  <a:sym typeface="Arial"/>
                </a:rPr>
                <a:t>Attracted to men</a:t>
              </a:r>
              <a:endParaRPr sz="1600" dirty="0"/>
            </a:p>
          </p:txBody>
        </p:sp>
      </p:grpSp>
      <p:cxnSp>
        <p:nvCxnSpPr>
          <p:cNvPr id="420" name="Google Shape;420;p14"/>
          <p:cNvCxnSpPr>
            <a:cxnSpLocks/>
          </p:cNvCxnSpPr>
          <p:nvPr/>
        </p:nvCxnSpPr>
        <p:spPr>
          <a:xfrm>
            <a:off x="5986987" y="1994960"/>
            <a:ext cx="0" cy="3931765"/>
          </a:xfrm>
          <a:prstGeom prst="straightConnector1">
            <a:avLst/>
          </a:prstGeom>
          <a:noFill/>
          <a:ln w="50800" cap="flat" cmpd="sng">
            <a:solidFill>
              <a:schemeClr val="accent1"/>
            </a:solidFill>
            <a:prstDash val="solid"/>
            <a:miter lim="800000"/>
            <a:headEnd type="none" w="sm" len="sm"/>
            <a:tailEnd type="stealth" w="med" len="med"/>
          </a:ln>
        </p:spPr>
      </p:cxnSp>
    </p:spTree>
    <p:extLst>
      <p:ext uri="{BB962C8B-B14F-4D97-AF65-F5344CB8AC3E}">
        <p14:creationId xmlns:p14="http://schemas.microsoft.com/office/powerpoint/2010/main" val="2902794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15"/>
          <p:cNvSpPr txBox="1">
            <a:spLocks noGrp="1"/>
          </p:cNvSpPr>
          <p:nvPr>
            <p:ph type="title"/>
          </p:nvPr>
        </p:nvSpPr>
        <p:spPr>
          <a:prstGeom prst="rect">
            <a:avLst/>
          </a:prstGeom>
          <a:noFill/>
          <a:ln>
            <a:noFill/>
          </a:ln>
        </p:spPr>
        <p:txBody>
          <a:bodyPr spcFirstLastPara="1" vert="horz" wrap="square" lIns="91401" tIns="45688" rIns="91401" bIns="45688" rtlCol="0" anchor="ctr" anchorCtr="0">
            <a:normAutofit/>
          </a:bodyPr>
          <a:lstStyle/>
          <a:p>
            <a:pPr>
              <a:buSzPts val="4000"/>
            </a:pPr>
            <a:r>
              <a:rPr lang="en-US"/>
              <a:t>Binary View of SOGIE</a:t>
            </a:r>
            <a:endParaRPr/>
          </a:p>
        </p:txBody>
      </p:sp>
      <p:sp>
        <p:nvSpPr>
          <p:cNvPr id="449" name="Google Shape;449;p15"/>
          <p:cNvSpPr/>
          <p:nvPr/>
        </p:nvSpPr>
        <p:spPr>
          <a:xfrm>
            <a:off x="1274091" y="4060822"/>
            <a:ext cx="9640642" cy="1569251"/>
          </a:xfrm>
          <a:prstGeom prst="rect">
            <a:avLst/>
          </a:prstGeom>
          <a:noFill/>
          <a:ln>
            <a:noFill/>
          </a:ln>
        </p:spPr>
        <p:txBody>
          <a:bodyPr spcFirstLastPara="1" wrap="square" lIns="91401" tIns="45688" rIns="91401" bIns="45688" anchor="t" anchorCtr="0">
            <a:spAutoFit/>
          </a:bodyPr>
          <a:lstStyle/>
          <a:p>
            <a:r>
              <a:rPr lang="en-US" sz="9597" b="1" dirty="0">
                <a:solidFill>
                  <a:schemeClr val="accent1"/>
                </a:solidFill>
                <a:latin typeface="Arial"/>
                <a:ea typeface="Arial"/>
                <a:cs typeface="Arial"/>
                <a:sym typeface="Arial"/>
              </a:rPr>
              <a:t>Way too limited!</a:t>
            </a:r>
            <a:endParaRPr sz="1799" dirty="0"/>
          </a:p>
        </p:txBody>
      </p:sp>
      <p:grpSp>
        <p:nvGrpSpPr>
          <p:cNvPr id="2" name="Google Shape;398;p14">
            <a:extLst>
              <a:ext uri="{FF2B5EF4-FFF2-40B4-BE49-F238E27FC236}">
                <a16:creationId xmlns:a16="http://schemas.microsoft.com/office/drawing/2014/main" id="{3F27D6AF-29A9-0ED5-991C-8C9F4CAC05D5}"/>
              </a:ext>
            </a:extLst>
          </p:cNvPr>
          <p:cNvGrpSpPr/>
          <p:nvPr/>
        </p:nvGrpSpPr>
        <p:grpSpPr>
          <a:xfrm>
            <a:off x="1885895" y="2207227"/>
            <a:ext cx="3263050" cy="3874500"/>
            <a:chOff x="1134" y="1171"/>
            <a:chExt cx="864" cy="2094"/>
          </a:xfrm>
        </p:grpSpPr>
        <p:sp>
          <p:nvSpPr>
            <p:cNvPr id="3" name="Google Shape;399;p14">
              <a:extLst>
                <a:ext uri="{FF2B5EF4-FFF2-40B4-BE49-F238E27FC236}">
                  <a16:creationId xmlns:a16="http://schemas.microsoft.com/office/drawing/2014/main" id="{8F789D66-0EBE-DC3B-C1A2-F582948974F4}"/>
                </a:ext>
              </a:extLst>
            </p:cNvPr>
            <p:cNvSpPr/>
            <p:nvPr/>
          </p:nvSpPr>
          <p:spPr>
            <a:xfrm>
              <a:off x="1134" y="1250"/>
              <a:ext cx="864" cy="2015"/>
            </a:xfrm>
            <a:prstGeom prst="rect">
              <a:avLst/>
            </a:prstGeom>
            <a:noFill/>
            <a:ln>
              <a:noFill/>
            </a:ln>
          </p:spPr>
          <p:txBody>
            <a:bodyPr spcFirstLastPara="1" wrap="square" lIns="91401" tIns="45688" rIns="91401" bIns="45688" anchor="t" anchorCtr="0">
              <a:noAutofit/>
            </a:bodyPr>
            <a:lstStyle/>
            <a:p>
              <a:pPr>
                <a:buClr>
                  <a:schemeClr val="dk1"/>
                </a:buClr>
                <a:buSzPts val="1800"/>
              </a:pPr>
              <a:endParaRPr sz="1799">
                <a:solidFill>
                  <a:srgbClr val="000000"/>
                </a:solidFill>
                <a:latin typeface="Arial"/>
                <a:ea typeface="Arial"/>
                <a:cs typeface="Arial"/>
                <a:sym typeface="Arial"/>
              </a:endParaRPr>
            </a:p>
          </p:txBody>
        </p:sp>
        <p:cxnSp>
          <p:nvCxnSpPr>
            <p:cNvPr id="4" name="Google Shape;400;p14">
              <a:extLst>
                <a:ext uri="{FF2B5EF4-FFF2-40B4-BE49-F238E27FC236}">
                  <a16:creationId xmlns:a16="http://schemas.microsoft.com/office/drawing/2014/main" id="{84E32FBD-6F4E-236D-A20B-61722554C76D}"/>
                </a:ext>
              </a:extLst>
            </p:cNvPr>
            <p:cNvCxnSpPr>
              <a:cxnSpLocks/>
            </p:cNvCxnSpPr>
            <p:nvPr/>
          </p:nvCxnSpPr>
          <p:spPr>
            <a:xfrm>
              <a:off x="1566" y="2978"/>
              <a:ext cx="0" cy="0"/>
            </a:xfrm>
            <a:prstGeom prst="straightConnector1">
              <a:avLst/>
            </a:prstGeom>
            <a:noFill/>
            <a:ln>
              <a:noFill/>
            </a:ln>
          </p:spPr>
        </p:cxnSp>
        <p:cxnSp>
          <p:nvCxnSpPr>
            <p:cNvPr id="5" name="Google Shape;403;p14">
              <a:extLst>
                <a:ext uri="{FF2B5EF4-FFF2-40B4-BE49-F238E27FC236}">
                  <a16:creationId xmlns:a16="http://schemas.microsoft.com/office/drawing/2014/main" id="{89923221-C7D4-F9BD-694E-496662594CB6}"/>
                </a:ext>
              </a:extLst>
            </p:cNvPr>
            <p:cNvCxnSpPr>
              <a:cxnSpLocks/>
            </p:cNvCxnSpPr>
            <p:nvPr/>
          </p:nvCxnSpPr>
          <p:spPr>
            <a:xfrm>
              <a:off x="1566" y="2546"/>
              <a:ext cx="0" cy="0"/>
            </a:xfrm>
            <a:prstGeom prst="straightConnector1">
              <a:avLst/>
            </a:prstGeom>
            <a:noFill/>
            <a:ln>
              <a:noFill/>
            </a:ln>
          </p:spPr>
        </p:cxnSp>
        <p:cxnSp>
          <p:nvCxnSpPr>
            <p:cNvPr id="6" name="Google Shape;405;p14">
              <a:extLst>
                <a:ext uri="{FF2B5EF4-FFF2-40B4-BE49-F238E27FC236}">
                  <a16:creationId xmlns:a16="http://schemas.microsoft.com/office/drawing/2014/main" id="{5F90D74B-FAFC-0AC2-6DB0-7D06BD768DF6}"/>
                </a:ext>
              </a:extLst>
            </p:cNvPr>
            <p:cNvCxnSpPr>
              <a:cxnSpLocks/>
              <a:endCxn id="9" idx="2"/>
            </p:cNvCxnSpPr>
            <p:nvPr/>
          </p:nvCxnSpPr>
          <p:spPr>
            <a:xfrm>
              <a:off x="1566" y="2114"/>
              <a:ext cx="0" cy="0"/>
            </a:xfrm>
            <a:prstGeom prst="straightConnector1">
              <a:avLst/>
            </a:prstGeom>
            <a:noFill/>
            <a:ln>
              <a:noFill/>
            </a:ln>
          </p:spPr>
        </p:cxnSp>
        <p:cxnSp>
          <p:nvCxnSpPr>
            <p:cNvPr id="7" name="Google Shape;407;p14">
              <a:extLst>
                <a:ext uri="{FF2B5EF4-FFF2-40B4-BE49-F238E27FC236}">
                  <a16:creationId xmlns:a16="http://schemas.microsoft.com/office/drawing/2014/main" id="{AEE61310-B25D-4621-58F3-04D415AA9B39}"/>
                </a:ext>
              </a:extLst>
            </p:cNvPr>
            <p:cNvCxnSpPr>
              <a:cxnSpLocks/>
              <a:stCxn id="9" idx="0"/>
              <a:endCxn id="8" idx="2"/>
            </p:cNvCxnSpPr>
            <p:nvPr/>
          </p:nvCxnSpPr>
          <p:spPr>
            <a:xfrm flipV="1">
              <a:off x="1566" y="1538"/>
              <a:ext cx="0" cy="144"/>
            </a:xfrm>
            <a:prstGeom prst="straightConnector1">
              <a:avLst/>
            </a:prstGeom>
            <a:noFill/>
            <a:ln>
              <a:noFill/>
            </a:ln>
          </p:spPr>
        </p:cxnSp>
        <p:sp>
          <p:nvSpPr>
            <p:cNvPr id="8" name="Google Shape;408;p14">
              <a:extLst>
                <a:ext uri="{FF2B5EF4-FFF2-40B4-BE49-F238E27FC236}">
                  <a16:creationId xmlns:a16="http://schemas.microsoft.com/office/drawing/2014/main" id="{20C73D5B-0823-A33C-3147-5232D91CE03B}"/>
                </a:ext>
              </a:extLst>
            </p:cNvPr>
            <p:cNvSpPr/>
            <p:nvPr/>
          </p:nvSpPr>
          <p:spPr>
            <a:xfrm>
              <a:off x="1134" y="1171"/>
              <a:ext cx="864" cy="367"/>
            </a:xfrm>
            <a:prstGeom prst="roundRect">
              <a:avLst>
                <a:gd name="adj" fmla="val 16667"/>
              </a:avLst>
            </a:prstGeom>
            <a:solidFill>
              <a:srgbClr val="5B9BD5"/>
            </a:solidFill>
            <a:ln>
              <a:noFill/>
            </a:ln>
          </p:spPr>
          <p:txBody>
            <a:bodyPr spcFirstLastPara="1" wrap="square" lIns="0" tIns="0" rIns="0" bIns="0" anchor="ctr" anchorCtr="0">
              <a:noAutofit/>
            </a:bodyPr>
            <a:lstStyle/>
            <a:p>
              <a:pPr algn="ctr">
                <a:buClr>
                  <a:srgbClr val="FFFFFF"/>
                </a:buClr>
                <a:buSzPts val="2000"/>
              </a:pPr>
              <a:r>
                <a:rPr lang="en-US" sz="1999" b="1" dirty="0">
                  <a:solidFill>
                    <a:srgbClr val="FFFFFF"/>
                  </a:solidFill>
                  <a:latin typeface="Arial"/>
                  <a:ea typeface="Arial"/>
                  <a:cs typeface="Arial"/>
                  <a:sym typeface="Arial"/>
                </a:rPr>
                <a:t>Assigned Male at Birth</a:t>
              </a:r>
              <a:endParaRPr sz="1799" dirty="0"/>
            </a:p>
          </p:txBody>
        </p:sp>
        <p:sp>
          <p:nvSpPr>
            <p:cNvPr id="9" name="Google Shape;406;p14">
              <a:extLst>
                <a:ext uri="{FF2B5EF4-FFF2-40B4-BE49-F238E27FC236}">
                  <a16:creationId xmlns:a16="http://schemas.microsoft.com/office/drawing/2014/main" id="{7EB01EDE-F0F6-E19E-508B-082AC6ADA43D}"/>
                </a:ext>
              </a:extLst>
            </p:cNvPr>
            <p:cNvSpPr/>
            <p:nvPr/>
          </p:nvSpPr>
          <p:spPr>
            <a:xfrm>
              <a:off x="1134" y="1682"/>
              <a:ext cx="864" cy="288"/>
            </a:xfrm>
            <a:prstGeom prst="roundRect">
              <a:avLst>
                <a:gd name="adj" fmla="val 16667"/>
              </a:avLst>
            </a:prstGeom>
            <a:solidFill>
              <a:srgbClr val="D6E1F0"/>
            </a:solidFill>
            <a:ln>
              <a:noFill/>
            </a:ln>
          </p:spPr>
          <p:txBody>
            <a:bodyPr spcFirstLastPara="1" wrap="square" lIns="0" tIns="0" rIns="0" bIns="0" anchor="ctr" anchorCtr="0">
              <a:noAutofit/>
            </a:bodyPr>
            <a:lstStyle/>
            <a:p>
              <a:pPr algn="ctr">
                <a:buClr>
                  <a:srgbClr val="FFFFFF"/>
                </a:buClr>
                <a:buSzPts val="2000"/>
              </a:pPr>
              <a:r>
                <a:rPr lang="en-US" sz="1600" b="1" dirty="0">
                  <a:latin typeface="Arial"/>
                  <a:ea typeface="Arial"/>
                  <a:cs typeface="Arial"/>
                  <a:sym typeface="Arial"/>
                </a:rPr>
                <a:t>Uses he/him pronouns</a:t>
              </a:r>
              <a:endParaRPr sz="1600" dirty="0"/>
            </a:p>
          </p:txBody>
        </p:sp>
      </p:grpSp>
      <p:grpSp>
        <p:nvGrpSpPr>
          <p:cNvPr id="13" name="Google Shape;409;p14">
            <a:extLst>
              <a:ext uri="{FF2B5EF4-FFF2-40B4-BE49-F238E27FC236}">
                <a16:creationId xmlns:a16="http://schemas.microsoft.com/office/drawing/2014/main" id="{CC81D819-395A-0A88-D676-56110B81E765}"/>
              </a:ext>
            </a:extLst>
          </p:cNvPr>
          <p:cNvGrpSpPr/>
          <p:nvPr/>
        </p:nvGrpSpPr>
        <p:grpSpPr>
          <a:xfrm>
            <a:off x="6655336" y="2171129"/>
            <a:ext cx="3313838" cy="3931765"/>
            <a:chOff x="1134" y="1172"/>
            <a:chExt cx="864" cy="2093"/>
          </a:xfrm>
        </p:grpSpPr>
        <p:sp>
          <p:nvSpPr>
            <p:cNvPr id="14" name="Google Shape;410;p14">
              <a:extLst>
                <a:ext uri="{FF2B5EF4-FFF2-40B4-BE49-F238E27FC236}">
                  <a16:creationId xmlns:a16="http://schemas.microsoft.com/office/drawing/2014/main" id="{892225C2-F4A5-D2C5-B80B-4AA60476A6E8}"/>
                </a:ext>
              </a:extLst>
            </p:cNvPr>
            <p:cNvSpPr/>
            <p:nvPr/>
          </p:nvSpPr>
          <p:spPr>
            <a:xfrm>
              <a:off x="1134" y="1250"/>
              <a:ext cx="864" cy="2015"/>
            </a:xfrm>
            <a:prstGeom prst="rect">
              <a:avLst/>
            </a:prstGeom>
            <a:noFill/>
            <a:ln>
              <a:noFill/>
            </a:ln>
          </p:spPr>
          <p:txBody>
            <a:bodyPr spcFirstLastPara="1" wrap="square" lIns="91401" tIns="45688" rIns="91401" bIns="45688" anchor="t" anchorCtr="0">
              <a:noAutofit/>
            </a:bodyPr>
            <a:lstStyle/>
            <a:p>
              <a:pPr>
                <a:buClr>
                  <a:schemeClr val="dk1"/>
                </a:buClr>
                <a:buSzPts val="1800"/>
              </a:pPr>
              <a:endParaRPr sz="1799">
                <a:solidFill>
                  <a:srgbClr val="000000"/>
                </a:solidFill>
                <a:latin typeface="Arial"/>
                <a:ea typeface="Arial"/>
                <a:cs typeface="Arial"/>
                <a:sym typeface="Arial"/>
              </a:endParaRPr>
            </a:p>
          </p:txBody>
        </p:sp>
        <p:cxnSp>
          <p:nvCxnSpPr>
            <p:cNvPr id="15" name="Google Shape;411;p14">
              <a:extLst>
                <a:ext uri="{FF2B5EF4-FFF2-40B4-BE49-F238E27FC236}">
                  <a16:creationId xmlns:a16="http://schemas.microsoft.com/office/drawing/2014/main" id="{A63EBF4E-E8F6-DE4F-850F-1C6EAAB972ED}"/>
                </a:ext>
              </a:extLst>
            </p:cNvPr>
            <p:cNvCxnSpPr>
              <a:cxnSpLocks/>
            </p:cNvCxnSpPr>
            <p:nvPr/>
          </p:nvCxnSpPr>
          <p:spPr>
            <a:xfrm>
              <a:off x="1566" y="2952"/>
              <a:ext cx="0" cy="0"/>
            </a:xfrm>
            <a:prstGeom prst="straightConnector1">
              <a:avLst/>
            </a:prstGeom>
            <a:noFill/>
            <a:ln>
              <a:noFill/>
            </a:ln>
          </p:spPr>
        </p:cxnSp>
        <p:cxnSp>
          <p:nvCxnSpPr>
            <p:cNvPr id="16" name="Google Shape;414;p14">
              <a:extLst>
                <a:ext uri="{FF2B5EF4-FFF2-40B4-BE49-F238E27FC236}">
                  <a16:creationId xmlns:a16="http://schemas.microsoft.com/office/drawing/2014/main" id="{4B4CB63C-F6CD-6792-67CC-4337A482F7C3}"/>
                </a:ext>
              </a:extLst>
            </p:cNvPr>
            <p:cNvCxnSpPr>
              <a:cxnSpLocks/>
            </p:cNvCxnSpPr>
            <p:nvPr/>
          </p:nvCxnSpPr>
          <p:spPr>
            <a:xfrm>
              <a:off x="1566" y="2526"/>
              <a:ext cx="0" cy="0"/>
            </a:xfrm>
            <a:prstGeom prst="straightConnector1">
              <a:avLst/>
            </a:prstGeom>
            <a:noFill/>
            <a:ln>
              <a:noFill/>
            </a:ln>
          </p:spPr>
        </p:cxnSp>
        <p:cxnSp>
          <p:nvCxnSpPr>
            <p:cNvPr id="17" name="Google Shape;416;p14">
              <a:extLst>
                <a:ext uri="{FF2B5EF4-FFF2-40B4-BE49-F238E27FC236}">
                  <a16:creationId xmlns:a16="http://schemas.microsoft.com/office/drawing/2014/main" id="{A3FD9237-BAFD-F455-9B9F-1E4FFC56EF03}"/>
                </a:ext>
              </a:extLst>
            </p:cNvPr>
            <p:cNvCxnSpPr>
              <a:cxnSpLocks/>
              <a:endCxn id="20" idx="2"/>
            </p:cNvCxnSpPr>
            <p:nvPr/>
          </p:nvCxnSpPr>
          <p:spPr>
            <a:xfrm>
              <a:off x="1566" y="2114"/>
              <a:ext cx="0" cy="0"/>
            </a:xfrm>
            <a:prstGeom prst="straightConnector1">
              <a:avLst/>
            </a:prstGeom>
            <a:noFill/>
            <a:ln>
              <a:noFill/>
            </a:ln>
          </p:spPr>
        </p:cxnSp>
        <p:cxnSp>
          <p:nvCxnSpPr>
            <p:cNvPr id="18" name="Google Shape;418;p14">
              <a:extLst>
                <a:ext uri="{FF2B5EF4-FFF2-40B4-BE49-F238E27FC236}">
                  <a16:creationId xmlns:a16="http://schemas.microsoft.com/office/drawing/2014/main" id="{8318A2E9-938C-BC2F-17C6-0F780050CD58}"/>
                </a:ext>
              </a:extLst>
            </p:cNvPr>
            <p:cNvCxnSpPr>
              <a:cxnSpLocks/>
              <a:stCxn id="20" idx="0"/>
              <a:endCxn id="19" idx="2"/>
            </p:cNvCxnSpPr>
            <p:nvPr/>
          </p:nvCxnSpPr>
          <p:spPr>
            <a:xfrm flipV="1">
              <a:off x="1566" y="1551"/>
              <a:ext cx="0" cy="131"/>
            </a:xfrm>
            <a:prstGeom prst="straightConnector1">
              <a:avLst/>
            </a:prstGeom>
            <a:noFill/>
            <a:ln>
              <a:noFill/>
            </a:ln>
          </p:spPr>
        </p:cxnSp>
        <p:sp>
          <p:nvSpPr>
            <p:cNvPr id="19" name="Google Shape;419;p14">
              <a:extLst>
                <a:ext uri="{FF2B5EF4-FFF2-40B4-BE49-F238E27FC236}">
                  <a16:creationId xmlns:a16="http://schemas.microsoft.com/office/drawing/2014/main" id="{8D91B422-662E-1572-F318-C2AEE5250737}"/>
                </a:ext>
              </a:extLst>
            </p:cNvPr>
            <p:cNvSpPr/>
            <p:nvPr/>
          </p:nvSpPr>
          <p:spPr>
            <a:xfrm>
              <a:off x="1134" y="1172"/>
              <a:ext cx="864" cy="379"/>
            </a:xfrm>
            <a:prstGeom prst="roundRect">
              <a:avLst>
                <a:gd name="adj" fmla="val 16667"/>
              </a:avLst>
            </a:prstGeom>
            <a:solidFill>
              <a:srgbClr val="48BB4F"/>
            </a:solidFill>
            <a:ln>
              <a:noFill/>
            </a:ln>
          </p:spPr>
          <p:txBody>
            <a:bodyPr spcFirstLastPara="1" wrap="square" lIns="0" tIns="0" rIns="0" bIns="0" anchor="ctr" anchorCtr="0">
              <a:noAutofit/>
            </a:bodyPr>
            <a:lstStyle/>
            <a:p>
              <a:pPr algn="ctr">
                <a:buClr>
                  <a:srgbClr val="FFFFFF"/>
                </a:buClr>
                <a:buSzPts val="2000"/>
              </a:pPr>
              <a:r>
                <a:rPr lang="en-US" sz="1999" b="1" dirty="0">
                  <a:solidFill>
                    <a:srgbClr val="FFFFFF"/>
                  </a:solidFill>
                  <a:latin typeface="Arial"/>
                  <a:ea typeface="Arial"/>
                  <a:cs typeface="Arial"/>
                  <a:sym typeface="Arial"/>
                </a:rPr>
                <a:t>Assigned Female at Birth</a:t>
              </a:r>
              <a:endParaRPr sz="1799" dirty="0"/>
            </a:p>
          </p:txBody>
        </p:sp>
        <p:sp>
          <p:nvSpPr>
            <p:cNvPr id="20" name="Google Shape;417;p14">
              <a:extLst>
                <a:ext uri="{FF2B5EF4-FFF2-40B4-BE49-F238E27FC236}">
                  <a16:creationId xmlns:a16="http://schemas.microsoft.com/office/drawing/2014/main" id="{EAC64434-5951-3B45-FBC9-4B37074EB365}"/>
                </a:ext>
              </a:extLst>
            </p:cNvPr>
            <p:cNvSpPr/>
            <p:nvPr/>
          </p:nvSpPr>
          <p:spPr>
            <a:xfrm>
              <a:off x="1134" y="1682"/>
              <a:ext cx="864" cy="288"/>
            </a:xfrm>
            <a:prstGeom prst="roundRect">
              <a:avLst>
                <a:gd name="adj" fmla="val 16667"/>
              </a:avLst>
            </a:prstGeom>
            <a:solidFill>
              <a:srgbClr val="D3E8D7"/>
            </a:solidFill>
            <a:ln>
              <a:noFill/>
            </a:ln>
          </p:spPr>
          <p:txBody>
            <a:bodyPr spcFirstLastPara="1" wrap="square" lIns="0" tIns="0" rIns="0" bIns="0" anchor="ctr" anchorCtr="0">
              <a:noAutofit/>
            </a:bodyPr>
            <a:lstStyle/>
            <a:p>
              <a:pPr algn="ctr">
                <a:buClr>
                  <a:srgbClr val="FFFFFF"/>
                </a:buClr>
                <a:buSzPts val="2000"/>
              </a:pPr>
              <a:r>
                <a:rPr lang="en-US" sz="1600" b="1" dirty="0">
                  <a:latin typeface="Arial"/>
                  <a:ea typeface="Arial"/>
                  <a:cs typeface="Arial"/>
                  <a:sym typeface="Arial"/>
                </a:rPr>
                <a:t>Uses she/her pronouns</a:t>
              </a:r>
              <a:endParaRPr sz="1600" dirty="0"/>
            </a:p>
          </p:txBody>
        </p:sp>
      </p:grpSp>
      <p:cxnSp>
        <p:nvCxnSpPr>
          <p:cNvPr id="24" name="Google Shape;420;p14">
            <a:extLst>
              <a:ext uri="{FF2B5EF4-FFF2-40B4-BE49-F238E27FC236}">
                <a16:creationId xmlns:a16="http://schemas.microsoft.com/office/drawing/2014/main" id="{55CDA7FE-279C-6D2C-9A50-1C891B9418F1}"/>
              </a:ext>
            </a:extLst>
          </p:cNvPr>
          <p:cNvCxnSpPr>
            <a:cxnSpLocks/>
          </p:cNvCxnSpPr>
          <p:nvPr/>
        </p:nvCxnSpPr>
        <p:spPr>
          <a:xfrm>
            <a:off x="5986987" y="2171129"/>
            <a:ext cx="0" cy="1514477"/>
          </a:xfrm>
          <a:prstGeom prst="straightConnector1">
            <a:avLst/>
          </a:prstGeom>
          <a:noFill/>
          <a:ln w="50800" cap="flat" cmpd="sng">
            <a:solidFill>
              <a:schemeClr val="accent1"/>
            </a:solidFill>
            <a:prstDash val="solid"/>
            <a:miter lim="800000"/>
            <a:headEnd type="none" w="sm" len="sm"/>
            <a:tailEnd type="stealth" w="med" len="med"/>
          </a:ln>
        </p:spPr>
      </p:cxnSp>
    </p:spTree>
    <p:extLst>
      <p:ext uri="{BB962C8B-B14F-4D97-AF65-F5344CB8AC3E}">
        <p14:creationId xmlns:p14="http://schemas.microsoft.com/office/powerpoint/2010/main" val="2860527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g250976fad74_0_262"/>
          <p:cNvSpPr txBox="1">
            <a:spLocks noGrp="1"/>
          </p:cNvSpPr>
          <p:nvPr>
            <p:ph type="title"/>
          </p:nvPr>
        </p:nvSpPr>
        <p:spPr>
          <a:prstGeom prst="rect">
            <a:avLst/>
          </a:prstGeom>
        </p:spPr>
        <p:txBody>
          <a:bodyPr spcFirstLastPara="1" vert="horz" wrap="square" lIns="91401" tIns="45688" rIns="91401" bIns="45688" rtlCol="0" anchor="ctr" anchorCtr="0">
            <a:normAutofit/>
          </a:bodyPr>
          <a:lstStyle/>
          <a:p>
            <a:r>
              <a:rPr lang="en-US"/>
              <a:t>Sample Overview - SOGI</a:t>
            </a:r>
          </a:p>
        </p:txBody>
      </p:sp>
      <p:sp>
        <p:nvSpPr>
          <p:cNvPr id="3" name="Picture Placeholder 2">
            <a:extLst>
              <a:ext uri="{FF2B5EF4-FFF2-40B4-BE49-F238E27FC236}">
                <a16:creationId xmlns:a16="http://schemas.microsoft.com/office/drawing/2014/main" id="{A2032676-0E03-22E9-C733-AEEA5F8DCD2D}"/>
              </a:ext>
            </a:extLst>
          </p:cNvPr>
          <p:cNvSpPr>
            <a:spLocks noGrp="1"/>
          </p:cNvSpPr>
          <p:nvPr>
            <p:ph type="pic" sz="quarter" idx="12"/>
          </p:nvPr>
        </p:nvSpPr>
        <p:spPr>
          <a:xfrm>
            <a:off x="604000" y="2143125"/>
            <a:ext cx="4957763" cy="3992563"/>
          </a:xfrm>
        </p:spPr>
        <p:txBody>
          <a:bodyPr>
            <a:normAutofit/>
          </a:bodyPr>
          <a:lstStyle/>
          <a:p>
            <a:pPr>
              <a:spcBef>
                <a:spcPts val="0"/>
              </a:spcBef>
              <a:spcAft>
                <a:spcPts val="1200"/>
              </a:spcAft>
            </a:pPr>
            <a:r>
              <a:rPr lang="en-US" sz="2600" b="1" dirty="0"/>
              <a:t>Sexual Orientation</a:t>
            </a:r>
          </a:p>
          <a:p>
            <a:r>
              <a:rPr lang="en-US" sz="2200" b="1" dirty="0">
                <a:solidFill>
                  <a:schemeClr val="tx2"/>
                </a:solidFill>
              </a:rPr>
              <a:t>29.5%</a:t>
            </a:r>
            <a:r>
              <a:rPr lang="en-US" sz="2200" dirty="0">
                <a:solidFill>
                  <a:schemeClr val="tx2"/>
                </a:solidFill>
              </a:rPr>
              <a:t> </a:t>
            </a:r>
            <a:r>
              <a:rPr lang="en-US" sz="2200" dirty="0"/>
              <a:t>Gay or Lesbian</a:t>
            </a:r>
            <a:br>
              <a:rPr lang="en-US" sz="2200" dirty="0"/>
            </a:br>
            <a:endParaRPr lang="en-US" sz="2200" dirty="0"/>
          </a:p>
          <a:p>
            <a:pPr>
              <a:spcBef>
                <a:spcPts val="0"/>
              </a:spcBef>
            </a:pPr>
            <a:r>
              <a:rPr lang="en-US" sz="2200" b="1" dirty="0">
                <a:solidFill>
                  <a:schemeClr val="tx2"/>
                </a:solidFill>
              </a:rPr>
              <a:t>27.7%</a:t>
            </a:r>
            <a:r>
              <a:rPr lang="en-US" sz="2200" dirty="0">
                <a:solidFill>
                  <a:schemeClr val="tx2"/>
                </a:solidFill>
              </a:rPr>
              <a:t> </a:t>
            </a:r>
            <a:r>
              <a:rPr lang="en-US" sz="2200" dirty="0"/>
              <a:t>Bisexual/Biromantic</a:t>
            </a:r>
            <a:br>
              <a:rPr lang="en-US" sz="2200" dirty="0"/>
            </a:br>
            <a:endParaRPr lang="en-US" sz="2200" dirty="0"/>
          </a:p>
          <a:p>
            <a:pPr>
              <a:spcBef>
                <a:spcPts val="0"/>
              </a:spcBef>
            </a:pPr>
            <a:r>
              <a:rPr lang="en-US" sz="2200" b="1" dirty="0">
                <a:solidFill>
                  <a:schemeClr val="tx2"/>
                </a:solidFill>
              </a:rPr>
              <a:t>15.3% </a:t>
            </a:r>
            <a:r>
              <a:rPr lang="en-US" sz="2200" dirty="0"/>
              <a:t>Pansexual/Panromantic</a:t>
            </a:r>
            <a:br>
              <a:rPr lang="en-US" sz="2200" dirty="0"/>
            </a:br>
            <a:endParaRPr lang="en-US" sz="2200" dirty="0"/>
          </a:p>
          <a:p>
            <a:pPr>
              <a:spcBef>
                <a:spcPts val="0"/>
              </a:spcBef>
            </a:pPr>
            <a:r>
              <a:rPr lang="en-US" sz="2200" b="1" dirty="0">
                <a:solidFill>
                  <a:schemeClr val="tx2"/>
                </a:solidFill>
              </a:rPr>
              <a:t>10.3%</a:t>
            </a:r>
            <a:r>
              <a:rPr lang="en-US" sz="2200" dirty="0">
                <a:solidFill>
                  <a:schemeClr val="tx2"/>
                </a:solidFill>
              </a:rPr>
              <a:t> </a:t>
            </a:r>
            <a:r>
              <a:rPr lang="en-US" sz="2200" dirty="0"/>
              <a:t>Asexual/Ace/Greysexual</a:t>
            </a:r>
            <a:br>
              <a:rPr lang="en-US" sz="2200" dirty="0"/>
            </a:br>
            <a:endParaRPr lang="en-US" sz="2200" dirty="0"/>
          </a:p>
          <a:p>
            <a:pPr>
              <a:spcBef>
                <a:spcPts val="0"/>
              </a:spcBef>
            </a:pPr>
            <a:r>
              <a:rPr lang="en-US" sz="2200" b="1" dirty="0">
                <a:solidFill>
                  <a:schemeClr val="tx2"/>
                </a:solidFill>
              </a:rPr>
              <a:t>10%</a:t>
            </a:r>
            <a:r>
              <a:rPr lang="en-US" sz="2200" dirty="0">
                <a:solidFill>
                  <a:schemeClr val="tx2"/>
                </a:solidFill>
              </a:rPr>
              <a:t> </a:t>
            </a:r>
            <a:r>
              <a:rPr lang="en-US" sz="2200" dirty="0"/>
              <a:t>Queer</a:t>
            </a:r>
          </a:p>
          <a:p>
            <a:endParaRPr lang="en-US"/>
          </a:p>
        </p:txBody>
      </p:sp>
      <p:sp>
        <p:nvSpPr>
          <p:cNvPr id="215" name="Google Shape;215;g250976fad74_0_262"/>
          <p:cNvSpPr txBox="1">
            <a:spLocks noGrp="1"/>
          </p:cNvSpPr>
          <p:nvPr>
            <p:ph type="body" sz="quarter" idx="4294967295"/>
          </p:nvPr>
        </p:nvSpPr>
        <p:spPr>
          <a:xfrm>
            <a:off x="6211566" y="2143125"/>
            <a:ext cx="5751133" cy="3903663"/>
          </a:xfrm>
          <a:prstGeom prst="rect">
            <a:avLst/>
          </a:prstGeom>
        </p:spPr>
        <p:txBody>
          <a:bodyPr spcFirstLastPara="1" vert="horz" wrap="square" lIns="91401" tIns="45688" rIns="91401" bIns="45688" rtlCol="0" anchor="t" anchorCtr="0">
            <a:normAutofit/>
          </a:bodyPr>
          <a:lstStyle/>
          <a:p>
            <a:pPr marL="0" indent="0">
              <a:spcBef>
                <a:spcPts val="0"/>
              </a:spcBef>
              <a:spcAft>
                <a:spcPts val="1200"/>
              </a:spcAft>
              <a:buNone/>
            </a:pPr>
            <a:r>
              <a:rPr lang="en-US" sz="2600" b="1" dirty="0"/>
              <a:t>Gender Identity</a:t>
            </a:r>
          </a:p>
          <a:p>
            <a:pPr marL="0" indent="0">
              <a:buNone/>
            </a:pPr>
            <a:r>
              <a:rPr lang="en-US" sz="2200" b="1" dirty="0">
                <a:solidFill>
                  <a:schemeClr val="tx2"/>
                </a:solidFill>
              </a:rPr>
              <a:t>31.4%</a:t>
            </a:r>
            <a:r>
              <a:rPr lang="en-US" sz="2200" dirty="0">
                <a:solidFill>
                  <a:schemeClr val="tx2"/>
                </a:solidFill>
              </a:rPr>
              <a:t> </a:t>
            </a:r>
            <a:r>
              <a:rPr lang="en-US" sz="2200" dirty="0"/>
              <a:t>Transgender</a:t>
            </a:r>
            <a:br>
              <a:rPr lang="en-US" sz="2200" dirty="0"/>
            </a:br>
            <a:endParaRPr lang="en-US" sz="2200" dirty="0"/>
          </a:p>
          <a:p>
            <a:pPr marL="0" indent="0">
              <a:spcBef>
                <a:spcPts val="0"/>
              </a:spcBef>
              <a:buNone/>
            </a:pPr>
            <a:r>
              <a:rPr lang="en-US" sz="2200" b="1" dirty="0">
                <a:solidFill>
                  <a:schemeClr val="tx2"/>
                </a:solidFill>
              </a:rPr>
              <a:t>26.6% </a:t>
            </a:r>
            <a:r>
              <a:rPr lang="en-US" sz="2200" dirty="0"/>
              <a:t>Non-Binary</a:t>
            </a:r>
            <a:br>
              <a:rPr lang="en-US" sz="2200" dirty="0"/>
            </a:br>
            <a:endParaRPr lang="en-US" sz="2200" dirty="0"/>
          </a:p>
          <a:p>
            <a:pPr marL="0" indent="0">
              <a:spcBef>
                <a:spcPts val="0"/>
              </a:spcBef>
              <a:buNone/>
            </a:pPr>
            <a:r>
              <a:rPr lang="en-US" sz="2200" b="1" dirty="0">
                <a:solidFill>
                  <a:schemeClr val="tx2"/>
                </a:solidFill>
              </a:rPr>
              <a:t>28.4%</a:t>
            </a:r>
            <a:r>
              <a:rPr lang="en-US" sz="2200" dirty="0">
                <a:solidFill>
                  <a:schemeClr val="tx2"/>
                </a:solidFill>
              </a:rPr>
              <a:t> </a:t>
            </a:r>
            <a:r>
              <a:rPr lang="en-US" sz="2200" dirty="0"/>
              <a:t>GNC/Genderqueer/Gender Fluid</a:t>
            </a:r>
            <a:br>
              <a:rPr lang="en-US" sz="2200" dirty="0"/>
            </a:br>
            <a:endParaRPr lang="en-US" sz="2200" dirty="0">
              <a:solidFill>
                <a:schemeClr val="tx2"/>
              </a:solidFill>
            </a:endParaRPr>
          </a:p>
          <a:p>
            <a:pPr marL="0" indent="0">
              <a:spcBef>
                <a:spcPts val="0"/>
              </a:spcBef>
              <a:buNone/>
            </a:pPr>
            <a:r>
              <a:rPr lang="en-US" sz="2200" b="1" dirty="0">
                <a:solidFill>
                  <a:schemeClr val="tx2"/>
                </a:solidFill>
              </a:rPr>
              <a:t>15%</a:t>
            </a:r>
            <a:r>
              <a:rPr lang="en-US" sz="2200" dirty="0">
                <a:solidFill>
                  <a:schemeClr val="tx2"/>
                </a:solidFill>
              </a:rPr>
              <a:t> </a:t>
            </a:r>
            <a:r>
              <a:rPr lang="en-US" sz="2200" dirty="0"/>
              <a:t>Questioning/Unsure</a:t>
            </a:r>
          </a:p>
          <a:p>
            <a:pPr marL="0" indent="0">
              <a:buNone/>
            </a:pPr>
            <a:endParaRPr lang="en-US" dirty="0"/>
          </a:p>
        </p:txBody>
      </p:sp>
      <p:cxnSp>
        <p:nvCxnSpPr>
          <p:cNvPr id="2" name="Straight Connector 1">
            <a:extLst>
              <a:ext uri="{FF2B5EF4-FFF2-40B4-BE49-F238E27FC236}">
                <a16:creationId xmlns:a16="http://schemas.microsoft.com/office/drawing/2014/main" id="{D2B1915D-418E-18B2-8E09-75CE3B1C0D8C}"/>
              </a:ext>
            </a:extLst>
          </p:cNvPr>
          <p:cNvCxnSpPr>
            <a:cxnSpLocks/>
          </p:cNvCxnSpPr>
          <p:nvPr/>
        </p:nvCxnSpPr>
        <p:spPr>
          <a:xfrm>
            <a:off x="5807344" y="2093844"/>
            <a:ext cx="0" cy="3571461"/>
          </a:xfrm>
          <a:prstGeom prst="line">
            <a:avLst/>
          </a:prstGeom>
          <a:ln w="9525">
            <a:solidFill>
              <a:schemeClr val="tx1"/>
            </a:solidFill>
            <a:prstDash val="sys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828188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6"/>
          <p:cNvSpPr txBox="1">
            <a:spLocks noGrp="1"/>
          </p:cNvSpPr>
          <p:nvPr>
            <p:ph type="title"/>
          </p:nvPr>
        </p:nvSpPr>
        <p:spPr>
          <a:xfrm>
            <a:off x="2018774" y="2315156"/>
            <a:ext cx="8839685" cy="2851994"/>
          </a:xfrm>
          <a:prstGeom prst="rect">
            <a:avLst/>
          </a:prstGeom>
          <a:noFill/>
          <a:ln>
            <a:noFill/>
          </a:ln>
        </p:spPr>
        <p:txBody>
          <a:bodyPr spcFirstLastPara="1" vert="horz" wrap="square" lIns="91401" tIns="45688" rIns="91401" bIns="45688" rtlCol="0" anchor="t" anchorCtr="0">
            <a:normAutofit/>
          </a:bodyPr>
          <a:lstStyle/>
          <a:p>
            <a:r>
              <a:rPr lang="en-US" dirty="0"/>
              <a:t>Mental Health </a:t>
            </a:r>
            <a:br>
              <a:rPr lang="en-US" dirty="0"/>
            </a:br>
            <a:r>
              <a:rPr lang="en-US" dirty="0"/>
              <a:t>&amp; LGBTQ+ Youth</a:t>
            </a:r>
            <a:endParaRPr dirty="0"/>
          </a:p>
        </p:txBody>
      </p:sp>
    </p:spTree>
    <p:extLst>
      <p:ext uri="{BB962C8B-B14F-4D97-AF65-F5344CB8AC3E}">
        <p14:creationId xmlns:p14="http://schemas.microsoft.com/office/powerpoint/2010/main" val="12065427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g1e3d1712349_0_53"/>
          <p:cNvSpPr txBox="1">
            <a:spLocks noGrp="1"/>
          </p:cNvSpPr>
          <p:nvPr>
            <p:ph type="title"/>
          </p:nvPr>
        </p:nvSpPr>
        <p:spPr>
          <a:prstGeom prst="rect">
            <a:avLst/>
          </a:prstGeom>
        </p:spPr>
        <p:txBody>
          <a:bodyPr spcFirstLastPara="1" vert="horz" wrap="square" lIns="91401" tIns="45688" rIns="91401" bIns="45688" rtlCol="0" anchor="ctr" anchorCtr="0">
            <a:normAutofit/>
          </a:bodyPr>
          <a:lstStyle/>
          <a:p>
            <a:r>
              <a:rPr lang="en-US"/>
              <a:t>Mental Health</a:t>
            </a:r>
            <a:endParaRPr/>
          </a:p>
        </p:txBody>
      </p:sp>
      <p:pic>
        <p:nvPicPr>
          <p:cNvPr id="452" name="Google Shape;452;g1e3d1712349_0_53"/>
          <p:cNvPicPr preferRelativeResize="0"/>
          <p:nvPr/>
        </p:nvPicPr>
        <p:blipFill rotWithShape="1">
          <a:blip r:embed="rId3">
            <a:alphaModFix/>
          </a:blip>
          <a:srcRect l="1721" t="3730" r="1011" b="2549"/>
          <a:stretch/>
        </p:blipFill>
        <p:spPr>
          <a:xfrm>
            <a:off x="3452666" y="1556408"/>
            <a:ext cx="8398314" cy="4337315"/>
          </a:xfrm>
          <a:prstGeom prst="rect">
            <a:avLst/>
          </a:prstGeom>
          <a:noFill/>
          <a:ln>
            <a:noFill/>
          </a:ln>
        </p:spPr>
      </p:pic>
      <p:sp>
        <p:nvSpPr>
          <p:cNvPr id="453" name="Google Shape;453;g1e3d1712349_0_53"/>
          <p:cNvSpPr txBox="1"/>
          <p:nvPr/>
        </p:nvSpPr>
        <p:spPr>
          <a:xfrm>
            <a:off x="675863" y="2709278"/>
            <a:ext cx="2486345" cy="2492911"/>
          </a:xfrm>
          <a:prstGeom prst="rect">
            <a:avLst/>
          </a:prstGeom>
          <a:noFill/>
          <a:ln>
            <a:noFill/>
          </a:ln>
        </p:spPr>
        <p:txBody>
          <a:bodyPr spcFirstLastPara="1" wrap="square" lIns="91401" tIns="91401" rIns="91401" bIns="91401" anchor="t" anchorCtr="0">
            <a:spAutoFit/>
          </a:bodyPr>
          <a:lstStyle/>
          <a:p>
            <a:pPr>
              <a:lnSpc>
                <a:spcPts val="2000"/>
              </a:lnSpc>
            </a:pPr>
            <a:r>
              <a:rPr lang="en-US" sz="1600">
                <a:solidFill>
                  <a:schemeClr val="dk1"/>
                </a:solidFill>
                <a:latin typeface="+mj-lt"/>
                <a:ea typeface="Calibri"/>
                <a:cs typeface="Calibri"/>
                <a:sym typeface="Calibri"/>
              </a:rPr>
              <a:t>According to the Center for Disease Control’s 2021 Youth Risk Behavior Surveillance Survey,</a:t>
            </a:r>
            <a:r>
              <a:rPr lang="en-US" sz="1600" b="1">
                <a:solidFill>
                  <a:srgbClr val="E14585"/>
                </a:solidFill>
                <a:latin typeface="+mj-lt"/>
                <a:ea typeface="Calibri"/>
                <a:cs typeface="Calibri"/>
                <a:sym typeface="Calibri"/>
              </a:rPr>
              <a:t> </a:t>
            </a:r>
            <a:r>
              <a:rPr lang="en-US" sz="1600" b="1">
                <a:solidFill>
                  <a:schemeClr val="tx2"/>
                </a:solidFill>
                <a:latin typeface="+mj-lt"/>
                <a:ea typeface="Calibri"/>
                <a:cs typeface="Calibri"/>
                <a:sym typeface="Calibri"/>
              </a:rPr>
              <a:t>42.3%</a:t>
            </a:r>
            <a:r>
              <a:rPr lang="en-US" sz="1600">
                <a:solidFill>
                  <a:schemeClr val="tx2"/>
                </a:solidFill>
                <a:latin typeface="+mj-lt"/>
                <a:ea typeface="Calibri"/>
                <a:cs typeface="Calibri"/>
                <a:sym typeface="Calibri"/>
              </a:rPr>
              <a:t> </a:t>
            </a:r>
            <a:r>
              <a:rPr lang="en-US" sz="1600">
                <a:solidFill>
                  <a:schemeClr val="dk1"/>
                </a:solidFill>
                <a:latin typeface="+mj-lt"/>
                <a:ea typeface="Calibri"/>
                <a:cs typeface="Calibri"/>
                <a:sym typeface="Calibri"/>
              </a:rPr>
              <a:t>of high school age youth of all high school aged youth reported feeling “sad or hopeless” for 2+ weeks.</a:t>
            </a:r>
          </a:p>
        </p:txBody>
      </p:sp>
    </p:spTree>
    <p:extLst>
      <p:ext uri="{BB962C8B-B14F-4D97-AF65-F5344CB8AC3E}">
        <p14:creationId xmlns:p14="http://schemas.microsoft.com/office/powerpoint/2010/main" val="28407902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g1e3d1712349_0_196"/>
          <p:cNvSpPr txBox="1">
            <a:spLocks noGrp="1"/>
          </p:cNvSpPr>
          <p:nvPr>
            <p:ph type="title"/>
          </p:nvPr>
        </p:nvSpPr>
        <p:spPr>
          <a:prstGeom prst="rect">
            <a:avLst/>
          </a:prstGeom>
        </p:spPr>
        <p:txBody>
          <a:bodyPr spcFirstLastPara="1" vert="horz" wrap="square" lIns="91401" tIns="45688" rIns="91401" bIns="45688" rtlCol="0" anchor="ctr" anchorCtr="0">
            <a:normAutofit/>
          </a:bodyPr>
          <a:lstStyle/>
          <a:p>
            <a:r>
              <a:rPr lang="en-US"/>
              <a:t>Therapy and Access to Therapy</a:t>
            </a:r>
            <a:endParaRPr/>
          </a:p>
        </p:txBody>
      </p:sp>
      <p:pic>
        <p:nvPicPr>
          <p:cNvPr id="460" name="Google Shape;460;g1e3d1712349_0_196" title="Chart"/>
          <p:cNvPicPr preferRelativeResize="0"/>
          <p:nvPr/>
        </p:nvPicPr>
        <p:blipFill>
          <a:blip r:embed="rId3">
            <a:alphaModFix/>
          </a:blip>
          <a:stretch>
            <a:fillRect/>
          </a:stretch>
        </p:blipFill>
        <p:spPr>
          <a:xfrm>
            <a:off x="2443576" y="1548416"/>
            <a:ext cx="7301673" cy="4514873"/>
          </a:xfrm>
          <a:prstGeom prst="rect">
            <a:avLst/>
          </a:prstGeom>
          <a:noFill/>
          <a:ln>
            <a:noFill/>
          </a:ln>
        </p:spPr>
      </p:pic>
    </p:spTree>
    <p:extLst>
      <p:ext uri="{BB962C8B-B14F-4D97-AF65-F5344CB8AC3E}">
        <p14:creationId xmlns:p14="http://schemas.microsoft.com/office/powerpoint/2010/main" val="31783745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7AEF6-D1D9-0443-C224-8395C9D1708C}"/>
              </a:ext>
            </a:extLst>
          </p:cNvPr>
          <p:cNvSpPr>
            <a:spLocks noGrp="1"/>
          </p:cNvSpPr>
          <p:nvPr>
            <p:ph type="title"/>
          </p:nvPr>
        </p:nvSpPr>
        <p:spPr/>
        <p:txBody>
          <a:bodyPr/>
          <a:lstStyle/>
          <a:p>
            <a:r>
              <a:rPr lang="en-US"/>
              <a:t>Introduction</a:t>
            </a:r>
          </a:p>
        </p:txBody>
      </p:sp>
      <p:sp>
        <p:nvSpPr>
          <p:cNvPr id="5" name="Oval 4">
            <a:extLst>
              <a:ext uri="{FF2B5EF4-FFF2-40B4-BE49-F238E27FC236}">
                <a16:creationId xmlns:a16="http://schemas.microsoft.com/office/drawing/2014/main" id="{0B0AD6B5-CC09-210A-5BB7-107BBAF8FF42}"/>
              </a:ext>
            </a:extLst>
          </p:cNvPr>
          <p:cNvSpPr/>
          <p:nvPr/>
        </p:nvSpPr>
        <p:spPr>
          <a:xfrm>
            <a:off x="3130566" y="2193603"/>
            <a:ext cx="2306683" cy="2306682"/>
          </a:xfrm>
          <a:prstGeom prst="ellipse">
            <a:avLst/>
          </a:prstGeom>
          <a:blipFill>
            <a:blip r:embed="rId3"/>
            <a:stretch>
              <a:fillRect t="-2413" r="-2292" b="121"/>
            </a:stretch>
          </a:blipFill>
          <a:ln>
            <a:solidFill>
              <a:schemeClr val="bg2"/>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8" name="Content Placeholder 2">
            <a:extLst>
              <a:ext uri="{FF2B5EF4-FFF2-40B4-BE49-F238E27FC236}">
                <a16:creationId xmlns:a16="http://schemas.microsoft.com/office/drawing/2014/main" id="{A9CEEF31-7067-8D97-DCF1-DC17C0414512}"/>
              </a:ext>
            </a:extLst>
          </p:cNvPr>
          <p:cNvSpPr txBox="1">
            <a:spLocks/>
          </p:cNvSpPr>
          <p:nvPr/>
        </p:nvSpPr>
        <p:spPr>
          <a:xfrm>
            <a:off x="3226610" y="4662013"/>
            <a:ext cx="2114594" cy="769852"/>
          </a:xfrm>
          <a:prstGeom prst="rect">
            <a:avLst/>
          </a:prstGeom>
        </p:spPr>
        <p:txBody>
          <a:bodyPr vert="horz" lIns="91416" tIns="45708" rIns="91416" bIns="45708" rtlCol="0" anchor="t">
            <a:noAutofit/>
          </a:bodyPr>
          <a:lstStyle>
            <a:lvl1pPr marL="285664" indent="-285664" algn="l" defTabSz="457063" rtl="0" eaLnBrk="1" latinLnBrk="0" hangingPunct="1">
              <a:spcBef>
                <a:spcPct val="20000"/>
              </a:spcBef>
              <a:spcAft>
                <a:spcPts val="600"/>
              </a:spcAft>
              <a:buClr>
                <a:schemeClr val="accent1"/>
              </a:buClr>
              <a:buSzPct val="115000"/>
              <a:buFont typeface="Arial"/>
              <a:buChar char="•"/>
              <a:defRPr sz="2399" kern="1200" cap="none">
                <a:solidFill>
                  <a:schemeClr val="tx1">
                    <a:lumMod val="85000"/>
                    <a:lumOff val="15000"/>
                  </a:schemeClr>
                </a:solidFill>
                <a:effectLst/>
                <a:latin typeface="+mn-lt"/>
                <a:ea typeface="+mn-ea"/>
                <a:cs typeface="+mn-cs"/>
              </a:defRPr>
            </a:lvl1pPr>
            <a:lvl2pPr marL="548640" indent="-182880" algn="l" defTabSz="457063" rtl="0" eaLnBrk="1" latinLnBrk="0" hangingPunct="1">
              <a:spcBef>
                <a:spcPct val="20000"/>
              </a:spcBef>
              <a:spcAft>
                <a:spcPts val="600"/>
              </a:spcAft>
              <a:buClr>
                <a:schemeClr val="accent1"/>
              </a:buClr>
              <a:buSzPct val="100000"/>
              <a:buFont typeface="Arial"/>
              <a:buChar char="•"/>
              <a:defRPr sz="1999" kern="1200" cap="none">
                <a:solidFill>
                  <a:schemeClr val="tx1">
                    <a:lumMod val="85000"/>
                    <a:lumOff val="15000"/>
                  </a:schemeClr>
                </a:solidFill>
                <a:effectLst/>
                <a:latin typeface="+mn-lt"/>
                <a:ea typeface="+mn-ea"/>
                <a:cs typeface="+mn-cs"/>
              </a:defRPr>
            </a:lvl2pPr>
            <a:lvl3pPr marL="1199790" indent="-285664" algn="l" defTabSz="457063" rtl="0" eaLnBrk="1" latinLnBrk="0" hangingPunct="1">
              <a:spcBef>
                <a:spcPct val="20000"/>
              </a:spcBef>
              <a:spcAft>
                <a:spcPts val="600"/>
              </a:spcAft>
              <a:buClr>
                <a:schemeClr val="accent1"/>
              </a:buClr>
              <a:buSzPct val="115000"/>
              <a:buFont typeface="Arial"/>
              <a:buChar char="•"/>
              <a:defRPr sz="1799" kern="1200" cap="none">
                <a:solidFill>
                  <a:schemeClr val="tx1">
                    <a:lumMod val="85000"/>
                    <a:lumOff val="15000"/>
                  </a:schemeClr>
                </a:solidFill>
                <a:effectLst/>
                <a:latin typeface="+mn-lt"/>
                <a:ea typeface="+mn-ea"/>
                <a:cs typeface="+mn-cs"/>
              </a:defRPr>
            </a:lvl3pPr>
            <a:lvl4pPr marL="1542587" indent="-171399" algn="l" defTabSz="457063"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1999650" indent="-171399"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3846"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0908"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7971"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5034"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gn="ctr">
              <a:buNone/>
            </a:pPr>
            <a:r>
              <a:rPr lang="en-US" sz="1400" b="1">
                <a:solidFill>
                  <a:schemeClr val="tx2"/>
                </a:solidFill>
                <a:latin typeface="Arial"/>
                <a:cs typeface="Arial"/>
              </a:rPr>
              <a:t>Erin Bader </a:t>
            </a:r>
            <a:br>
              <a:rPr lang="en-US" sz="1000" b="1">
                <a:solidFill>
                  <a:schemeClr val="tx2"/>
                </a:solidFill>
                <a:latin typeface="Arial" panose="020B0604020202020204" pitchFamily="34" charset="0"/>
                <a:cs typeface="Arial" panose="020B0604020202020204" pitchFamily="34" charset="0"/>
              </a:rPr>
            </a:br>
            <a:r>
              <a:rPr lang="en-US" sz="900" i="1">
                <a:solidFill>
                  <a:schemeClr val="accent1"/>
                </a:solidFill>
                <a:latin typeface="Arial"/>
                <a:cs typeface="Arial"/>
              </a:rPr>
              <a:t>(pronouns: she/her)</a:t>
            </a:r>
            <a:endParaRPr lang="en-US" sz="900" i="1">
              <a:solidFill>
                <a:schemeClr val="accent1"/>
              </a:solidFill>
              <a:latin typeface="Arial" panose="020B0604020202020204" pitchFamily="34" charset="0"/>
              <a:cs typeface="Arial" panose="020B0604020202020204" pitchFamily="34" charset="0"/>
            </a:endParaRPr>
          </a:p>
          <a:p>
            <a:pPr marL="0" indent="0" algn="ctr">
              <a:buNone/>
            </a:pPr>
            <a:r>
              <a:rPr lang="en-US" sz="900">
                <a:solidFill>
                  <a:schemeClr val="tx2"/>
                </a:solidFill>
                <a:latin typeface="Arial"/>
                <a:cs typeface="Arial"/>
              </a:rPr>
              <a:t>Director of Knowledge and Dissemination</a:t>
            </a:r>
            <a:r>
              <a:rPr lang="en-US" sz="900">
                <a:solidFill>
                  <a:schemeClr val="accent1"/>
                </a:solidFill>
                <a:latin typeface="Arial"/>
                <a:cs typeface="Arial"/>
              </a:rPr>
              <a:t> – </a:t>
            </a:r>
            <a:r>
              <a:rPr lang="en-US" sz="900">
                <a:solidFill>
                  <a:schemeClr val="tx2"/>
                </a:solidFill>
                <a:latin typeface="Arial"/>
                <a:cs typeface="Arial"/>
              </a:rPr>
              <a:t>CASE</a:t>
            </a:r>
            <a:br>
              <a:rPr lang="en-US" sz="1000" b="1">
                <a:latin typeface="Arial" panose="020B0604020202020204" pitchFamily="34" charset="0"/>
                <a:cs typeface="Arial" panose="020B0604020202020204" pitchFamily="34" charset="0"/>
              </a:rPr>
            </a:br>
            <a:endParaRPr lang="en-US" sz="1000" b="1">
              <a:solidFill>
                <a:schemeClr val="tx2"/>
              </a:solidFill>
              <a:latin typeface="Arial" panose="020B0604020202020204" pitchFamily="34" charset="0"/>
              <a:cs typeface="Arial" panose="020B0604020202020204" pitchFamily="34" charset="0"/>
            </a:endParaRPr>
          </a:p>
        </p:txBody>
      </p:sp>
      <p:sp>
        <p:nvSpPr>
          <p:cNvPr id="6" name="Oval 5">
            <a:extLst>
              <a:ext uri="{FF2B5EF4-FFF2-40B4-BE49-F238E27FC236}">
                <a16:creationId xmlns:a16="http://schemas.microsoft.com/office/drawing/2014/main" id="{2E1D59BD-2222-AEC0-973E-738979957458}"/>
              </a:ext>
            </a:extLst>
          </p:cNvPr>
          <p:cNvSpPr/>
          <p:nvPr/>
        </p:nvSpPr>
        <p:spPr>
          <a:xfrm>
            <a:off x="6323337" y="2193603"/>
            <a:ext cx="2306683" cy="2306682"/>
          </a:xfrm>
          <a:prstGeom prst="ellipse">
            <a:avLst/>
          </a:prstGeom>
          <a:blipFill>
            <a:blip r:embed="rId4">
              <a:extLst>
                <a:ext uri="{28A0092B-C50C-407E-A947-70E740481C1C}">
                  <a14:useLocalDpi xmlns:a14="http://schemas.microsoft.com/office/drawing/2010/main" val="0"/>
                </a:ext>
              </a:extLst>
            </a:blip>
            <a:stretch>
              <a:fillRect l="-623" t="-10684" r="623" b="-36682"/>
            </a:stretch>
          </a:blipFill>
          <a:ln>
            <a:solidFill>
              <a:schemeClr val="bg2"/>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7" name="Content Placeholder 2">
            <a:extLst>
              <a:ext uri="{FF2B5EF4-FFF2-40B4-BE49-F238E27FC236}">
                <a16:creationId xmlns:a16="http://schemas.microsoft.com/office/drawing/2014/main" id="{0B307002-D15D-9FCB-E590-1B57DA26B13E}"/>
              </a:ext>
            </a:extLst>
          </p:cNvPr>
          <p:cNvSpPr txBox="1">
            <a:spLocks/>
          </p:cNvSpPr>
          <p:nvPr/>
        </p:nvSpPr>
        <p:spPr>
          <a:xfrm>
            <a:off x="6419381" y="4662013"/>
            <a:ext cx="2114594" cy="769852"/>
          </a:xfrm>
          <a:prstGeom prst="rect">
            <a:avLst/>
          </a:prstGeom>
        </p:spPr>
        <p:txBody>
          <a:bodyPr vert="horz" lIns="91416" tIns="45708" rIns="91416" bIns="45708" rtlCol="0" anchor="t">
            <a:noAutofit/>
          </a:bodyPr>
          <a:lstStyle>
            <a:lvl1pPr marL="285664" indent="-285664" algn="l" defTabSz="457063" rtl="0" eaLnBrk="1" latinLnBrk="0" hangingPunct="1">
              <a:spcBef>
                <a:spcPct val="20000"/>
              </a:spcBef>
              <a:spcAft>
                <a:spcPts val="600"/>
              </a:spcAft>
              <a:buClr>
                <a:schemeClr val="accent1"/>
              </a:buClr>
              <a:buSzPct val="115000"/>
              <a:buFont typeface="Arial"/>
              <a:buChar char="•"/>
              <a:defRPr sz="2399" kern="1200" cap="none">
                <a:solidFill>
                  <a:schemeClr val="tx1">
                    <a:lumMod val="85000"/>
                    <a:lumOff val="15000"/>
                  </a:schemeClr>
                </a:solidFill>
                <a:effectLst/>
                <a:latin typeface="+mn-lt"/>
                <a:ea typeface="+mn-ea"/>
                <a:cs typeface="+mn-cs"/>
              </a:defRPr>
            </a:lvl1pPr>
            <a:lvl2pPr marL="548640" indent="-182880" algn="l" defTabSz="457063" rtl="0" eaLnBrk="1" latinLnBrk="0" hangingPunct="1">
              <a:spcBef>
                <a:spcPct val="20000"/>
              </a:spcBef>
              <a:spcAft>
                <a:spcPts val="600"/>
              </a:spcAft>
              <a:buClr>
                <a:schemeClr val="accent1"/>
              </a:buClr>
              <a:buSzPct val="100000"/>
              <a:buFont typeface="Arial"/>
              <a:buChar char="•"/>
              <a:defRPr sz="1999" kern="1200" cap="none">
                <a:solidFill>
                  <a:schemeClr val="tx1">
                    <a:lumMod val="85000"/>
                    <a:lumOff val="15000"/>
                  </a:schemeClr>
                </a:solidFill>
                <a:effectLst/>
                <a:latin typeface="+mn-lt"/>
                <a:ea typeface="+mn-ea"/>
                <a:cs typeface="+mn-cs"/>
              </a:defRPr>
            </a:lvl2pPr>
            <a:lvl3pPr marL="1199790" indent="-285664" algn="l" defTabSz="457063" rtl="0" eaLnBrk="1" latinLnBrk="0" hangingPunct="1">
              <a:spcBef>
                <a:spcPct val="20000"/>
              </a:spcBef>
              <a:spcAft>
                <a:spcPts val="600"/>
              </a:spcAft>
              <a:buClr>
                <a:schemeClr val="accent1"/>
              </a:buClr>
              <a:buSzPct val="115000"/>
              <a:buFont typeface="Arial"/>
              <a:buChar char="•"/>
              <a:defRPr sz="1799" kern="1200" cap="none">
                <a:solidFill>
                  <a:schemeClr val="tx1">
                    <a:lumMod val="85000"/>
                    <a:lumOff val="15000"/>
                  </a:schemeClr>
                </a:solidFill>
                <a:effectLst/>
                <a:latin typeface="+mn-lt"/>
                <a:ea typeface="+mn-ea"/>
                <a:cs typeface="+mn-cs"/>
              </a:defRPr>
            </a:lvl3pPr>
            <a:lvl4pPr marL="1542587" indent="-171399" algn="l" defTabSz="457063"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1999650" indent="-171399"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3846"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0908"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7971"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5034"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gn="ctr">
              <a:buNone/>
            </a:pPr>
            <a:r>
              <a:rPr lang="en-US" sz="1400" b="1" err="1">
                <a:solidFill>
                  <a:schemeClr val="tx2"/>
                </a:solidFill>
                <a:latin typeface="Arial"/>
                <a:cs typeface="Arial"/>
              </a:rPr>
              <a:t>Phii</a:t>
            </a:r>
            <a:r>
              <a:rPr lang="en-US" sz="1400" b="1">
                <a:solidFill>
                  <a:schemeClr val="tx2"/>
                </a:solidFill>
                <a:latin typeface="Arial"/>
                <a:cs typeface="Arial"/>
              </a:rPr>
              <a:t> Regis</a:t>
            </a:r>
            <a:r>
              <a:rPr lang="en-US" sz="1000" b="1">
                <a:solidFill>
                  <a:schemeClr val="tx2"/>
                </a:solidFill>
                <a:latin typeface="Arial" panose="020B0604020202020204" pitchFamily="34" charset="0"/>
                <a:cs typeface="Arial" panose="020B0604020202020204" pitchFamily="34" charset="0"/>
              </a:rPr>
              <a:t> </a:t>
            </a:r>
            <a:br>
              <a:rPr lang="en-US" sz="1000" b="1">
                <a:solidFill>
                  <a:schemeClr val="tx2"/>
                </a:solidFill>
                <a:latin typeface="Arial" panose="020B0604020202020204" pitchFamily="34" charset="0"/>
                <a:cs typeface="Arial" panose="020B0604020202020204" pitchFamily="34" charset="0"/>
              </a:rPr>
            </a:br>
            <a:r>
              <a:rPr lang="en-US" sz="900" i="1">
                <a:solidFill>
                  <a:schemeClr val="tx2"/>
                </a:solidFill>
                <a:latin typeface="Arial"/>
                <a:cs typeface="Arial"/>
              </a:rPr>
              <a:t>(pronouns: they/them)</a:t>
            </a:r>
          </a:p>
          <a:p>
            <a:pPr marL="0" indent="0" algn="ctr">
              <a:spcBef>
                <a:spcPts val="20"/>
              </a:spcBef>
              <a:buNone/>
            </a:pPr>
            <a:r>
              <a:rPr lang="en-US" sz="900">
                <a:solidFill>
                  <a:schemeClr val="tx2"/>
                </a:solidFill>
                <a:latin typeface="Arial"/>
                <a:cs typeface="Arial"/>
              </a:rPr>
              <a:t>Director, All Children – All Families</a:t>
            </a:r>
          </a:p>
          <a:p>
            <a:pPr marL="0" indent="0" algn="ctr">
              <a:buNone/>
            </a:pPr>
            <a:endParaRPr lang="en-US" sz="1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48714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g1e3d1712349_0_226"/>
          <p:cNvSpPr txBox="1">
            <a:spLocks noGrp="1"/>
          </p:cNvSpPr>
          <p:nvPr>
            <p:ph type="title"/>
          </p:nvPr>
        </p:nvSpPr>
        <p:spPr>
          <a:prstGeom prst="rect">
            <a:avLst/>
          </a:prstGeom>
        </p:spPr>
        <p:txBody>
          <a:bodyPr spcFirstLastPara="1" vert="horz" wrap="square" lIns="91401" tIns="45688" rIns="91401" bIns="45688" rtlCol="0" anchor="ctr" anchorCtr="0">
            <a:normAutofit/>
          </a:bodyPr>
          <a:lstStyle/>
          <a:p>
            <a:r>
              <a:rPr lang="en-US"/>
              <a:t>How LGBTQ+-Informed Therapists Are</a:t>
            </a:r>
            <a:endParaRPr/>
          </a:p>
        </p:txBody>
      </p:sp>
      <p:pic>
        <p:nvPicPr>
          <p:cNvPr id="467" name="Google Shape;467;g1e3d1712349_0_226" title="How LGBTQ+-informed therapist was (among those receiving therapy)"/>
          <p:cNvPicPr preferRelativeResize="0"/>
          <p:nvPr/>
        </p:nvPicPr>
        <p:blipFill>
          <a:blip r:embed="rId3">
            <a:alphaModFix/>
          </a:blip>
          <a:stretch>
            <a:fillRect/>
          </a:stretch>
        </p:blipFill>
        <p:spPr>
          <a:xfrm>
            <a:off x="2163599" y="1414275"/>
            <a:ext cx="7861630" cy="4861108"/>
          </a:xfrm>
          <a:prstGeom prst="rect">
            <a:avLst/>
          </a:prstGeom>
          <a:noFill/>
          <a:ln>
            <a:noFill/>
          </a:ln>
        </p:spPr>
      </p:pic>
    </p:spTree>
    <p:extLst>
      <p:ext uri="{BB962C8B-B14F-4D97-AF65-F5344CB8AC3E}">
        <p14:creationId xmlns:p14="http://schemas.microsoft.com/office/powerpoint/2010/main" val="38985734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g25dd0e010be_0_0"/>
          <p:cNvSpPr txBox="1">
            <a:spLocks noGrp="1"/>
          </p:cNvSpPr>
          <p:nvPr>
            <p:ph type="title"/>
          </p:nvPr>
        </p:nvSpPr>
        <p:spPr>
          <a:prstGeom prst="rect">
            <a:avLst/>
          </a:prstGeom>
        </p:spPr>
        <p:txBody>
          <a:bodyPr spcFirstLastPara="1" vert="horz" wrap="square" lIns="91401" tIns="45688" rIns="91401" bIns="45688" rtlCol="0" anchor="ctr" anchorCtr="0">
            <a:normAutofit/>
          </a:bodyPr>
          <a:lstStyle/>
          <a:p>
            <a:r>
              <a:rPr lang="en-US"/>
              <a:t>Mental Health + Misgendering at Home </a:t>
            </a:r>
            <a:endParaRPr/>
          </a:p>
        </p:txBody>
      </p:sp>
      <p:pic>
        <p:nvPicPr>
          <p:cNvPr id="474" name="Google Shape;474;g25dd0e010be_0_0" title="Chart"/>
          <p:cNvPicPr preferRelativeResize="0"/>
          <p:nvPr/>
        </p:nvPicPr>
        <p:blipFill>
          <a:blip r:embed="rId3">
            <a:alphaModFix/>
          </a:blip>
          <a:stretch>
            <a:fillRect/>
          </a:stretch>
        </p:blipFill>
        <p:spPr>
          <a:xfrm>
            <a:off x="2076121" y="1414375"/>
            <a:ext cx="8036581" cy="4963783"/>
          </a:xfrm>
          <a:prstGeom prst="rect">
            <a:avLst/>
          </a:prstGeom>
          <a:noFill/>
          <a:ln>
            <a:noFill/>
          </a:ln>
        </p:spPr>
      </p:pic>
    </p:spTree>
    <p:extLst>
      <p:ext uri="{BB962C8B-B14F-4D97-AF65-F5344CB8AC3E}">
        <p14:creationId xmlns:p14="http://schemas.microsoft.com/office/powerpoint/2010/main" val="35864444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1A91B-6AA6-4AFE-B674-C8AF76959776}"/>
              </a:ext>
            </a:extLst>
          </p:cNvPr>
          <p:cNvSpPr>
            <a:spLocks noGrp="1"/>
          </p:cNvSpPr>
          <p:nvPr>
            <p:ph type="title"/>
          </p:nvPr>
        </p:nvSpPr>
        <p:spPr/>
        <p:txBody>
          <a:bodyPr/>
          <a:lstStyle/>
          <a:p>
            <a:r>
              <a:rPr lang="en-US"/>
              <a:t>What </a:t>
            </a:r>
            <a:r>
              <a:rPr lang="en-US" dirty="0"/>
              <a:t>To Do</a:t>
            </a:r>
            <a:endParaRPr lang="en-US"/>
          </a:p>
        </p:txBody>
      </p:sp>
      <p:sp>
        <p:nvSpPr>
          <p:cNvPr id="7" name="Picture Placeholder 6">
            <a:extLst>
              <a:ext uri="{FF2B5EF4-FFF2-40B4-BE49-F238E27FC236}">
                <a16:creationId xmlns:a16="http://schemas.microsoft.com/office/drawing/2014/main" id="{2C8CFFAA-57FA-FE5F-441E-BADA9E29122D}"/>
              </a:ext>
            </a:extLst>
          </p:cNvPr>
          <p:cNvSpPr>
            <a:spLocks noGrp="1"/>
          </p:cNvSpPr>
          <p:nvPr>
            <p:ph type="pic" sz="quarter" idx="12"/>
          </p:nvPr>
        </p:nvSpPr>
        <p:spPr>
          <a:xfrm>
            <a:off x="734822" y="2383817"/>
            <a:ext cx="4843858" cy="3903661"/>
          </a:xfrm>
        </p:spPr>
        <p:txBody>
          <a:bodyPr>
            <a:normAutofit/>
          </a:bodyPr>
          <a:lstStyle/>
          <a:p>
            <a:pPr>
              <a:lnSpc>
                <a:spcPts val="2800"/>
              </a:lnSpc>
            </a:pPr>
            <a:r>
              <a:rPr lang="en-US" sz="2200" dirty="0"/>
              <a:t>Connect with local schools and youth-serving organizations to share information about LGBTQ+-affirming services and help reduce the stigma of seeking counseling.</a:t>
            </a:r>
          </a:p>
          <a:p>
            <a:pPr>
              <a:lnSpc>
                <a:spcPts val="2800"/>
              </a:lnSpc>
            </a:pPr>
            <a:endParaRPr lang="en-US" sz="2200" dirty="0"/>
          </a:p>
          <a:p>
            <a:pPr>
              <a:lnSpc>
                <a:spcPts val="2800"/>
              </a:lnSpc>
            </a:pPr>
            <a:endParaRPr lang="en-US" sz="2200" dirty="0"/>
          </a:p>
          <a:p>
            <a:pPr>
              <a:lnSpc>
                <a:spcPts val="2800"/>
              </a:lnSpc>
            </a:pPr>
            <a:endParaRPr lang="en-US" sz="2200" dirty="0"/>
          </a:p>
        </p:txBody>
      </p:sp>
      <p:sp>
        <p:nvSpPr>
          <p:cNvPr id="3" name="Text Placeholder 2">
            <a:extLst>
              <a:ext uri="{FF2B5EF4-FFF2-40B4-BE49-F238E27FC236}">
                <a16:creationId xmlns:a16="http://schemas.microsoft.com/office/drawing/2014/main" id="{54A5279B-F51A-F0AB-D141-22EE7FBC789E}"/>
              </a:ext>
            </a:extLst>
          </p:cNvPr>
          <p:cNvSpPr>
            <a:spLocks noGrp="1"/>
          </p:cNvSpPr>
          <p:nvPr>
            <p:ph type="body" sz="quarter" idx="13"/>
          </p:nvPr>
        </p:nvSpPr>
        <p:spPr/>
        <p:txBody>
          <a:bodyPr>
            <a:normAutofit fontScale="92500" lnSpcReduction="10000"/>
          </a:bodyPr>
          <a:lstStyle/>
          <a:p>
            <a:pPr marL="285664" indent="-285664">
              <a:lnSpc>
                <a:spcPct val="100000"/>
              </a:lnSpc>
              <a:spcBef>
                <a:spcPts val="0"/>
              </a:spcBef>
              <a:buFont typeface="Arial,Sans-Serif"/>
            </a:pPr>
            <a:r>
              <a:rPr lang="en-US" dirty="0">
                <a:highlight>
                  <a:srgbClr val="FFFFFF"/>
                </a:highlight>
              </a:rPr>
              <a:t>Supporting Mental Health</a:t>
            </a:r>
            <a:endParaRPr lang="en-US">
              <a:highlight>
                <a:srgbClr val="FFFFFF"/>
              </a:highlight>
            </a:endParaRPr>
          </a:p>
        </p:txBody>
      </p:sp>
      <p:sp>
        <p:nvSpPr>
          <p:cNvPr id="8" name="Text Placeholder 7">
            <a:extLst>
              <a:ext uri="{FF2B5EF4-FFF2-40B4-BE49-F238E27FC236}">
                <a16:creationId xmlns:a16="http://schemas.microsoft.com/office/drawing/2014/main" id="{78ED18C1-74C8-BC39-1B91-47F3402A2583}"/>
              </a:ext>
            </a:extLst>
          </p:cNvPr>
          <p:cNvSpPr>
            <a:spLocks noGrp="1"/>
          </p:cNvSpPr>
          <p:nvPr>
            <p:ph type="body" sz="quarter" idx="14"/>
          </p:nvPr>
        </p:nvSpPr>
        <p:spPr>
          <a:xfrm>
            <a:off x="6287358" y="2383817"/>
            <a:ext cx="5359591" cy="3903662"/>
          </a:xfrm>
        </p:spPr>
        <p:txBody>
          <a:bodyPr/>
          <a:lstStyle/>
          <a:p>
            <a:pPr marL="0" indent="0">
              <a:lnSpc>
                <a:spcPts val="2800"/>
              </a:lnSpc>
              <a:buNone/>
            </a:pPr>
            <a:r>
              <a:rPr lang="en-US" sz="2200" dirty="0"/>
              <a:t>Advocate for policies and practices </a:t>
            </a:r>
            <a:br>
              <a:rPr lang="en-US" sz="2200" dirty="0"/>
            </a:br>
            <a:r>
              <a:rPr lang="en-US" sz="2200" dirty="0"/>
              <a:t>that encourage transgender, gender </a:t>
            </a:r>
            <a:br>
              <a:rPr lang="en-US" sz="2200" dirty="0"/>
            </a:br>
            <a:r>
              <a:rPr lang="en-US" sz="2200" dirty="0"/>
              <a:t>non-conforming, and non-binary youth </a:t>
            </a:r>
            <a:br>
              <a:rPr lang="en-US" sz="2200" dirty="0"/>
            </a:br>
            <a:r>
              <a:rPr lang="en-US" sz="2200" dirty="0"/>
              <a:t>to be to be their full authentic self in counseling sessions without fear of being outed to their parents, caregivers, and/or family by ensuring their chosen names and pronouns are kept confidential.</a:t>
            </a:r>
          </a:p>
          <a:p>
            <a:pPr marL="0" indent="0">
              <a:lnSpc>
                <a:spcPts val="2800"/>
              </a:lnSpc>
              <a:buNone/>
            </a:pPr>
            <a:endParaRPr lang="en-US" sz="2200" dirty="0"/>
          </a:p>
        </p:txBody>
      </p:sp>
      <p:cxnSp>
        <p:nvCxnSpPr>
          <p:cNvPr id="4" name="Straight Connector 3">
            <a:extLst>
              <a:ext uri="{FF2B5EF4-FFF2-40B4-BE49-F238E27FC236}">
                <a16:creationId xmlns:a16="http://schemas.microsoft.com/office/drawing/2014/main" id="{A17EB299-CA99-12A3-35F3-289100D63B17}"/>
              </a:ext>
            </a:extLst>
          </p:cNvPr>
          <p:cNvCxnSpPr>
            <a:cxnSpLocks/>
          </p:cNvCxnSpPr>
          <p:nvPr/>
        </p:nvCxnSpPr>
        <p:spPr>
          <a:xfrm>
            <a:off x="5807344" y="2093844"/>
            <a:ext cx="0" cy="3571461"/>
          </a:xfrm>
          <a:prstGeom prst="line">
            <a:avLst/>
          </a:prstGeom>
          <a:ln w="9525">
            <a:solidFill>
              <a:schemeClr val="tx1"/>
            </a:solidFill>
            <a:prstDash val="sys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739210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16"/>
          <p:cNvSpPr txBox="1">
            <a:spLocks noGrp="1"/>
          </p:cNvSpPr>
          <p:nvPr>
            <p:ph type="title"/>
          </p:nvPr>
        </p:nvSpPr>
        <p:spPr>
          <a:prstGeom prst="rect">
            <a:avLst/>
          </a:prstGeom>
          <a:noFill/>
          <a:ln>
            <a:noFill/>
          </a:ln>
        </p:spPr>
        <p:txBody>
          <a:bodyPr spcFirstLastPara="1" vert="horz" wrap="square" lIns="91401" tIns="45688" rIns="91401" bIns="45688" rtlCol="0" anchor="t" anchorCtr="0">
            <a:normAutofit/>
          </a:bodyPr>
          <a:lstStyle/>
          <a:p>
            <a:r>
              <a:rPr lang="en-US"/>
              <a:t>Pronouns </a:t>
            </a:r>
            <a:br>
              <a:rPr lang="en-US" dirty="0"/>
            </a:br>
            <a:r>
              <a:rPr lang="en-US"/>
              <a:t>101 </a:t>
            </a:r>
            <a:endParaRPr/>
          </a:p>
        </p:txBody>
      </p:sp>
    </p:spTree>
    <p:extLst>
      <p:ext uri="{BB962C8B-B14F-4D97-AF65-F5344CB8AC3E}">
        <p14:creationId xmlns:p14="http://schemas.microsoft.com/office/powerpoint/2010/main" val="20691631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23"/>
          <p:cNvSpPr txBox="1">
            <a:spLocks noGrp="1"/>
          </p:cNvSpPr>
          <p:nvPr>
            <p:ph type="title"/>
          </p:nvPr>
        </p:nvSpPr>
        <p:spPr>
          <a:prstGeom prst="rect">
            <a:avLst/>
          </a:prstGeom>
          <a:noFill/>
          <a:ln>
            <a:noFill/>
          </a:ln>
        </p:spPr>
        <p:txBody>
          <a:bodyPr spcFirstLastPara="1" vert="horz" wrap="square" lIns="91401" tIns="45688" rIns="91401" bIns="45688" rtlCol="0" anchor="ctr" anchorCtr="0">
            <a:normAutofit/>
          </a:bodyPr>
          <a:lstStyle/>
          <a:p>
            <a:pPr>
              <a:buSzPts val="4000"/>
            </a:pPr>
            <a:r>
              <a:rPr lang="en-US"/>
              <a:t>Pronoun Best Practices </a:t>
            </a:r>
            <a:endParaRPr/>
          </a:p>
        </p:txBody>
      </p:sp>
      <p:grpSp>
        <p:nvGrpSpPr>
          <p:cNvPr id="632" name="Google Shape;632;p23"/>
          <p:cNvGrpSpPr/>
          <p:nvPr/>
        </p:nvGrpSpPr>
        <p:grpSpPr>
          <a:xfrm>
            <a:off x="1527481" y="2946250"/>
            <a:ext cx="9879272" cy="2956120"/>
            <a:chOff x="0" y="1102855"/>
            <a:chExt cx="9334500" cy="2762414"/>
          </a:xfrm>
        </p:grpSpPr>
        <p:sp>
          <p:nvSpPr>
            <p:cNvPr id="636" name="Google Shape;636;p23"/>
            <p:cNvSpPr/>
            <p:nvPr/>
          </p:nvSpPr>
          <p:spPr>
            <a:xfrm>
              <a:off x="0" y="1353775"/>
              <a:ext cx="9334500" cy="1204875"/>
            </a:xfrm>
            <a:prstGeom prst="rect">
              <a:avLst/>
            </a:prstGeom>
            <a:solidFill>
              <a:schemeClr val="lt1">
                <a:alpha val="89803"/>
              </a:schemeClr>
            </a:solidFill>
            <a:ln w="12700" cap="flat" cmpd="sng">
              <a:solidFill>
                <a:srgbClr val="81C965"/>
              </a:solidFill>
              <a:prstDash val="solid"/>
              <a:miter lim="800000"/>
              <a:headEnd type="none" w="sm" len="sm"/>
              <a:tailEnd type="none" w="sm" len="sm"/>
            </a:ln>
          </p:spPr>
          <p:txBody>
            <a:bodyPr spcFirstLastPara="1" wrap="square" lIns="91401" tIns="91401" rIns="91401" bIns="91401" anchor="ctr" anchorCtr="0">
              <a:noAutofit/>
            </a:bodyPr>
            <a:lstStyle/>
            <a:p>
              <a:endParaRPr sz="1799"/>
            </a:p>
          </p:txBody>
        </p:sp>
        <p:sp>
          <p:nvSpPr>
            <p:cNvPr id="637" name="Google Shape;637;p23"/>
            <p:cNvSpPr txBox="1"/>
            <p:nvPr/>
          </p:nvSpPr>
          <p:spPr>
            <a:xfrm>
              <a:off x="0" y="1353775"/>
              <a:ext cx="9334500" cy="1204875"/>
            </a:xfrm>
            <a:prstGeom prst="rect">
              <a:avLst/>
            </a:prstGeom>
            <a:noFill/>
            <a:ln>
              <a:noFill/>
            </a:ln>
          </p:spPr>
          <p:txBody>
            <a:bodyPr spcFirstLastPara="1" wrap="square" lIns="724261" tIns="353983" rIns="724261" bIns="120869" anchor="t" anchorCtr="0">
              <a:noAutofit/>
            </a:bodyPr>
            <a:lstStyle/>
            <a:p>
              <a:pPr marL="171399" lvl="1" indent="-171399">
                <a:lnSpc>
                  <a:spcPct val="90000"/>
                </a:lnSpc>
                <a:buClr>
                  <a:schemeClr val="dk1"/>
                </a:buClr>
                <a:buSzPts val="1700"/>
                <a:buFont typeface="Arial"/>
                <a:buChar char="•"/>
              </a:pPr>
              <a:r>
                <a:rPr lang="en-US" sz="1699" dirty="0">
                  <a:solidFill>
                    <a:schemeClr val="dk1"/>
                  </a:solidFill>
                  <a:latin typeface="Arial"/>
                  <a:ea typeface="Arial"/>
                  <a:cs typeface="Arial"/>
                  <a:sym typeface="Arial"/>
                </a:rPr>
                <a:t>If you don’t know, ask.</a:t>
              </a:r>
              <a:endParaRPr sz="1699" dirty="0">
                <a:solidFill>
                  <a:schemeClr val="dk1"/>
                </a:solidFill>
                <a:latin typeface="Arial"/>
                <a:ea typeface="Arial"/>
                <a:cs typeface="Arial"/>
                <a:sym typeface="Arial"/>
              </a:endParaRPr>
            </a:p>
            <a:p>
              <a:pPr marL="171399" lvl="1" indent="-171399">
                <a:lnSpc>
                  <a:spcPct val="90000"/>
                </a:lnSpc>
                <a:spcBef>
                  <a:spcPts val="255"/>
                </a:spcBef>
                <a:buClr>
                  <a:schemeClr val="dk1"/>
                </a:buClr>
                <a:buSzPts val="1700"/>
                <a:buFont typeface="Arial"/>
                <a:buChar char="•"/>
              </a:pPr>
              <a:r>
                <a:rPr lang="en-US" sz="1699" dirty="0">
                  <a:solidFill>
                    <a:schemeClr val="dk1"/>
                  </a:solidFill>
                  <a:latin typeface="Arial"/>
                  <a:ea typeface="Arial"/>
                  <a:cs typeface="Arial"/>
                  <a:sym typeface="Arial"/>
                </a:rPr>
                <a:t>You can (and should) avoid using pronouns for someone when you don’t know them. Just use their name!</a:t>
              </a:r>
              <a:endParaRPr sz="1799" dirty="0"/>
            </a:p>
          </p:txBody>
        </p:sp>
        <p:sp>
          <p:nvSpPr>
            <p:cNvPr id="638" name="Google Shape;638;p23"/>
            <p:cNvSpPr/>
            <p:nvPr/>
          </p:nvSpPr>
          <p:spPr>
            <a:xfrm>
              <a:off x="466725" y="1102855"/>
              <a:ext cx="5287394" cy="501840"/>
            </a:xfrm>
            <a:prstGeom prst="roundRect">
              <a:avLst>
                <a:gd name="adj" fmla="val 16667"/>
              </a:avLst>
            </a:prstGeom>
            <a:solidFill>
              <a:srgbClr val="81C965"/>
            </a:solidFill>
            <a:ln w="12700" cap="flat" cmpd="sng">
              <a:solidFill>
                <a:schemeClr val="lt1"/>
              </a:solidFill>
              <a:prstDash val="solid"/>
              <a:miter lim="800000"/>
              <a:headEnd type="none" w="sm" len="sm"/>
              <a:tailEnd type="none" w="sm" len="sm"/>
            </a:ln>
          </p:spPr>
          <p:txBody>
            <a:bodyPr spcFirstLastPara="1" wrap="square" lIns="91401" tIns="91401" rIns="91401" bIns="91401" anchor="ctr" anchorCtr="0">
              <a:noAutofit/>
            </a:bodyPr>
            <a:lstStyle/>
            <a:p>
              <a:endParaRPr sz="1799"/>
            </a:p>
          </p:txBody>
        </p:sp>
        <p:sp>
          <p:nvSpPr>
            <p:cNvPr id="639" name="Google Shape;639;p23"/>
            <p:cNvSpPr txBox="1"/>
            <p:nvPr/>
          </p:nvSpPr>
          <p:spPr>
            <a:xfrm>
              <a:off x="491224" y="1127353"/>
              <a:ext cx="5358080" cy="452844"/>
            </a:xfrm>
            <a:prstGeom prst="rect">
              <a:avLst/>
            </a:prstGeom>
            <a:noFill/>
            <a:ln>
              <a:noFill/>
            </a:ln>
          </p:spPr>
          <p:txBody>
            <a:bodyPr spcFirstLastPara="1" wrap="square" lIns="246911" tIns="0" rIns="246911" bIns="0" anchor="ctr" anchorCtr="0">
              <a:noAutofit/>
            </a:bodyPr>
            <a:lstStyle/>
            <a:p>
              <a:pPr>
                <a:lnSpc>
                  <a:spcPct val="90000"/>
                </a:lnSpc>
              </a:pPr>
              <a:r>
                <a:rPr lang="en-US" b="1" dirty="0">
                  <a:solidFill>
                    <a:schemeClr val="lt1"/>
                  </a:solidFill>
                  <a:latin typeface="Arial"/>
                  <a:ea typeface="Arial"/>
                  <a:cs typeface="Arial"/>
                  <a:sym typeface="Arial"/>
                </a:rPr>
                <a:t>When you don’t know someone’s pronouns:</a:t>
              </a:r>
              <a:endParaRPr b="1" dirty="0"/>
            </a:p>
          </p:txBody>
        </p:sp>
        <p:sp>
          <p:nvSpPr>
            <p:cNvPr id="640" name="Google Shape;640;p23"/>
            <p:cNvSpPr/>
            <p:nvPr/>
          </p:nvSpPr>
          <p:spPr>
            <a:xfrm>
              <a:off x="0" y="2901369"/>
              <a:ext cx="9334500" cy="963900"/>
            </a:xfrm>
            <a:prstGeom prst="rect">
              <a:avLst/>
            </a:prstGeom>
            <a:solidFill>
              <a:schemeClr val="lt1">
                <a:alpha val="89803"/>
              </a:schemeClr>
            </a:solidFill>
            <a:ln w="12700" cap="flat" cmpd="sng">
              <a:solidFill>
                <a:srgbClr val="81C965"/>
              </a:solidFill>
              <a:prstDash val="solid"/>
              <a:miter lim="800000"/>
              <a:headEnd type="none" w="sm" len="sm"/>
              <a:tailEnd type="none" w="sm" len="sm"/>
            </a:ln>
          </p:spPr>
          <p:txBody>
            <a:bodyPr spcFirstLastPara="1" wrap="square" lIns="91401" tIns="91401" rIns="91401" bIns="91401" anchor="ctr" anchorCtr="0">
              <a:noAutofit/>
            </a:bodyPr>
            <a:lstStyle/>
            <a:p>
              <a:endParaRPr sz="1799"/>
            </a:p>
          </p:txBody>
        </p:sp>
        <p:sp>
          <p:nvSpPr>
            <p:cNvPr id="641" name="Google Shape;641;p23"/>
            <p:cNvSpPr txBox="1"/>
            <p:nvPr/>
          </p:nvSpPr>
          <p:spPr>
            <a:xfrm>
              <a:off x="0" y="2901369"/>
              <a:ext cx="9334500" cy="963900"/>
            </a:xfrm>
            <a:prstGeom prst="rect">
              <a:avLst/>
            </a:prstGeom>
            <a:noFill/>
            <a:ln>
              <a:noFill/>
            </a:ln>
          </p:spPr>
          <p:txBody>
            <a:bodyPr spcFirstLastPara="1" wrap="square" lIns="724261" tIns="353983" rIns="724261" bIns="120869" anchor="t" anchorCtr="0">
              <a:noAutofit/>
            </a:bodyPr>
            <a:lstStyle/>
            <a:p>
              <a:pPr marL="171399" lvl="1" indent="-171399">
                <a:lnSpc>
                  <a:spcPct val="90000"/>
                </a:lnSpc>
                <a:buClr>
                  <a:schemeClr val="dk1"/>
                </a:buClr>
                <a:buSzPts val="1700"/>
                <a:buFont typeface="Arial"/>
                <a:buChar char="•"/>
              </a:pPr>
              <a:r>
                <a:rPr lang="en-US" sz="1699" dirty="0">
                  <a:solidFill>
                    <a:schemeClr val="dk1"/>
                  </a:solidFill>
                  <a:latin typeface="Arial"/>
                  <a:ea typeface="Arial"/>
                  <a:cs typeface="Arial"/>
                  <a:sym typeface="Arial"/>
                </a:rPr>
                <a:t>Apologize and move on quickly.</a:t>
              </a:r>
              <a:endParaRPr sz="1799" dirty="0"/>
            </a:p>
            <a:p>
              <a:pPr marL="171399" lvl="1" indent="-171399">
                <a:lnSpc>
                  <a:spcPct val="90000"/>
                </a:lnSpc>
                <a:spcBef>
                  <a:spcPts val="255"/>
                </a:spcBef>
                <a:buClr>
                  <a:schemeClr val="dk1"/>
                </a:buClr>
                <a:buSzPts val="1700"/>
                <a:buFont typeface="Arial"/>
                <a:buChar char="•"/>
              </a:pPr>
              <a:r>
                <a:rPr lang="en-US" sz="1699" dirty="0">
                  <a:solidFill>
                    <a:schemeClr val="dk1"/>
                  </a:solidFill>
                  <a:latin typeface="Arial"/>
                  <a:ea typeface="Arial"/>
                  <a:cs typeface="Arial"/>
                  <a:sym typeface="Arial"/>
                </a:rPr>
                <a:t>Gently and consistently correct others who </a:t>
              </a:r>
              <a:r>
                <a:rPr lang="en-US" sz="1699" dirty="0" err="1">
                  <a:solidFill>
                    <a:schemeClr val="dk1"/>
                  </a:solidFill>
                  <a:latin typeface="Arial"/>
                  <a:ea typeface="Arial"/>
                  <a:cs typeface="Arial"/>
                  <a:sym typeface="Arial"/>
                </a:rPr>
                <a:t>misgender</a:t>
              </a:r>
              <a:r>
                <a:rPr lang="en-US" sz="1699" dirty="0">
                  <a:solidFill>
                    <a:schemeClr val="dk1"/>
                  </a:solidFill>
                  <a:latin typeface="Arial"/>
                  <a:ea typeface="Arial"/>
                  <a:cs typeface="Arial"/>
                  <a:sym typeface="Arial"/>
                </a:rPr>
                <a:t> someone</a:t>
              </a:r>
              <a:endParaRPr sz="1799" dirty="0"/>
            </a:p>
          </p:txBody>
        </p:sp>
        <p:sp>
          <p:nvSpPr>
            <p:cNvPr id="642" name="Google Shape;642;p23"/>
            <p:cNvSpPr/>
            <p:nvPr/>
          </p:nvSpPr>
          <p:spPr>
            <a:xfrm>
              <a:off x="466725" y="2650449"/>
              <a:ext cx="5287394" cy="501840"/>
            </a:xfrm>
            <a:prstGeom prst="roundRect">
              <a:avLst>
                <a:gd name="adj" fmla="val 16667"/>
              </a:avLst>
            </a:prstGeom>
            <a:solidFill>
              <a:srgbClr val="81C965"/>
            </a:solidFill>
            <a:ln w="12700" cap="flat" cmpd="sng">
              <a:solidFill>
                <a:schemeClr val="lt1"/>
              </a:solidFill>
              <a:prstDash val="solid"/>
              <a:miter lim="800000"/>
              <a:headEnd type="none" w="sm" len="sm"/>
              <a:tailEnd type="none" w="sm" len="sm"/>
            </a:ln>
          </p:spPr>
          <p:txBody>
            <a:bodyPr spcFirstLastPara="1" wrap="square" lIns="91401" tIns="91401" rIns="91401" bIns="91401" anchor="ctr" anchorCtr="0">
              <a:noAutofit/>
            </a:bodyPr>
            <a:lstStyle/>
            <a:p>
              <a:endParaRPr sz="1799"/>
            </a:p>
          </p:txBody>
        </p:sp>
        <p:sp>
          <p:nvSpPr>
            <p:cNvPr id="643" name="Google Shape;643;p23"/>
            <p:cNvSpPr txBox="1"/>
            <p:nvPr/>
          </p:nvSpPr>
          <p:spPr>
            <a:xfrm>
              <a:off x="491224" y="2674947"/>
              <a:ext cx="5358080" cy="452844"/>
            </a:xfrm>
            <a:prstGeom prst="rect">
              <a:avLst/>
            </a:prstGeom>
            <a:noFill/>
            <a:ln>
              <a:noFill/>
            </a:ln>
          </p:spPr>
          <p:txBody>
            <a:bodyPr spcFirstLastPara="1" wrap="square" lIns="246911" tIns="0" rIns="246911" bIns="0" anchor="ctr" anchorCtr="0">
              <a:noAutofit/>
            </a:bodyPr>
            <a:lstStyle/>
            <a:p>
              <a:pPr>
                <a:lnSpc>
                  <a:spcPct val="90000"/>
                </a:lnSpc>
              </a:pPr>
              <a:r>
                <a:rPr lang="en-US" b="1" dirty="0">
                  <a:solidFill>
                    <a:schemeClr val="lt1"/>
                  </a:solidFill>
                  <a:latin typeface="Arial"/>
                  <a:ea typeface="Arial"/>
                  <a:cs typeface="Arial"/>
                  <a:sym typeface="Arial"/>
                </a:rPr>
                <a:t>If/when you make a mistake:</a:t>
              </a:r>
              <a:endParaRPr b="1" dirty="0"/>
            </a:p>
          </p:txBody>
        </p:sp>
      </p:grpSp>
      <p:sp>
        <p:nvSpPr>
          <p:cNvPr id="2" name="TextBox 1">
            <a:extLst>
              <a:ext uri="{FF2B5EF4-FFF2-40B4-BE49-F238E27FC236}">
                <a16:creationId xmlns:a16="http://schemas.microsoft.com/office/drawing/2014/main" id="{D84F5265-A601-5A67-8CF6-7D5B599DFC11}"/>
              </a:ext>
            </a:extLst>
          </p:cNvPr>
          <p:cNvSpPr txBox="1"/>
          <p:nvPr/>
        </p:nvSpPr>
        <p:spPr>
          <a:xfrm>
            <a:off x="1443592" y="1745921"/>
            <a:ext cx="6995733" cy="1200329"/>
          </a:xfrm>
          <a:prstGeom prst="rect">
            <a:avLst/>
          </a:prstGeom>
          <a:noFill/>
        </p:spPr>
        <p:txBody>
          <a:bodyPr wrap="square" rtlCol="0">
            <a:spAutoFit/>
          </a:bodyPr>
          <a:lstStyle/>
          <a:p>
            <a:r>
              <a:rPr lang="en-US" sz="2400" dirty="0">
                <a:latin typeface="+mj-lt"/>
                <a:ea typeface="Arial"/>
                <a:cs typeface="Arial"/>
                <a:sym typeface="Arial"/>
              </a:rPr>
              <a:t>Use someone’s chosen pronouns unless asked not to for specific reasons (e.g., safety or privacy).</a:t>
            </a:r>
            <a:endParaRPr lang="en-US" sz="2400" dirty="0">
              <a:latin typeface="+mj-lt"/>
            </a:endParaRPr>
          </a:p>
          <a:p>
            <a:endParaRPr lang="en-US" sz="2400" dirty="0">
              <a:latin typeface="+mj-lt"/>
            </a:endParaRPr>
          </a:p>
        </p:txBody>
      </p:sp>
    </p:spTree>
    <p:extLst>
      <p:ext uri="{BB962C8B-B14F-4D97-AF65-F5344CB8AC3E}">
        <p14:creationId xmlns:p14="http://schemas.microsoft.com/office/powerpoint/2010/main" val="1679481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24"/>
          <p:cNvSpPr txBox="1">
            <a:spLocks noGrp="1"/>
          </p:cNvSpPr>
          <p:nvPr>
            <p:ph type="title"/>
          </p:nvPr>
        </p:nvSpPr>
        <p:spPr>
          <a:prstGeom prst="rect">
            <a:avLst/>
          </a:prstGeom>
          <a:noFill/>
          <a:ln>
            <a:noFill/>
          </a:ln>
        </p:spPr>
        <p:txBody>
          <a:bodyPr spcFirstLastPara="1" vert="horz" wrap="square" lIns="91401" tIns="45688" rIns="91401" bIns="45688" rtlCol="0" anchor="ctr" anchorCtr="0">
            <a:normAutofit/>
          </a:bodyPr>
          <a:lstStyle/>
          <a:p>
            <a:pPr>
              <a:buSzPts val="4000"/>
            </a:pPr>
            <a:r>
              <a:rPr lang="en-US"/>
              <a:t>Pronoun Best Practices </a:t>
            </a:r>
            <a:endParaRPr/>
          </a:p>
        </p:txBody>
      </p:sp>
      <p:sp>
        <p:nvSpPr>
          <p:cNvPr id="3" name="TextBox 2">
            <a:extLst>
              <a:ext uri="{FF2B5EF4-FFF2-40B4-BE49-F238E27FC236}">
                <a16:creationId xmlns:a16="http://schemas.microsoft.com/office/drawing/2014/main" id="{CD9E306E-D777-FFE5-D6B2-36B24DFF518D}"/>
              </a:ext>
            </a:extLst>
          </p:cNvPr>
          <p:cNvSpPr txBox="1"/>
          <p:nvPr/>
        </p:nvSpPr>
        <p:spPr>
          <a:xfrm>
            <a:off x="520117" y="1912690"/>
            <a:ext cx="10169219" cy="892552"/>
          </a:xfrm>
          <a:prstGeom prst="rect">
            <a:avLst/>
          </a:prstGeom>
          <a:noFill/>
        </p:spPr>
        <p:txBody>
          <a:bodyPr wrap="square" rtlCol="0">
            <a:spAutoFit/>
          </a:bodyPr>
          <a:lstStyle/>
          <a:p>
            <a:r>
              <a:rPr lang="en-US" sz="2600" dirty="0">
                <a:latin typeface="Arial"/>
                <a:ea typeface="Arial"/>
                <a:cs typeface="Arial"/>
                <a:sym typeface="Arial"/>
              </a:rPr>
              <a:t>Create opportunities for people to share their pronouns </a:t>
            </a:r>
          </a:p>
          <a:p>
            <a:endParaRPr lang="en-US" sz="2600" dirty="0"/>
          </a:p>
        </p:txBody>
      </p:sp>
      <p:sp>
        <p:nvSpPr>
          <p:cNvPr id="4" name="Google Shape;418;p34">
            <a:extLst>
              <a:ext uri="{FF2B5EF4-FFF2-40B4-BE49-F238E27FC236}">
                <a16:creationId xmlns:a16="http://schemas.microsoft.com/office/drawing/2014/main" id="{7FCFCCEF-1BF2-607B-14DE-F9747C616715}"/>
              </a:ext>
            </a:extLst>
          </p:cNvPr>
          <p:cNvSpPr txBox="1">
            <a:spLocks/>
          </p:cNvSpPr>
          <p:nvPr/>
        </p:nvSpPr>
        <p:spPr>
          <a:xfrm>
            <a:off x="639834" y="2639324"/>
            <a:ext cx="2706510" cy="2833695"/>
          </a:xfrm>
          <a:prstGeom prst="rect">
            <a:avLst/>
          </a:prstGeom>
          <a:solidFill>
            <a:srgbClr val="21397D">
              <a:alpha val="11000"/>
            </a:srgbClr>
          </a:solidFill>
          <a:ln w="38100" cap="flat" cmpd="sng">
            <a:noFill/>
            <a:prstDash val="solid"/>
            <a:round/>
            <a:headEnd type="none" w="sm" len="sm"/>
            <a:tailEnd type="none" w="sm" len="sm"/>
          </a:ln>
        </p:spPr>
        <p:txBody>
          <a:bodyPr spcFirstLastPara="1" vert="horz" wrap="square" lIns="85298" tIns="42649" rIns="85298" bIns="42649" rtlCol="0" anchor="ctr" anchorCtr="0">
            <a:noAutofit/>
          </a:bodyPr>
          <a:lstStyle>
            <a:lvl1pPr marL="285664" indent="-285664" algn="l" defTabSz="457063" rtl="0" eaLnBrk="1" latinLnBrk="0" hangingPunct="1">
              <a:spcBef>
                <a:spcPct val="20000"/>
              </a:spcBef>
              <a:spcAft>
                <a:spcPts val="600"/>
              </a:spcAft>
              <a:buClr>
                <a:schemeClr val="accent1"/>
              </a:buClr>
              <a:buSzPct val="115000"/>
              <a:buFont typeface="Arial"/>
              <a:buChar char="•"/>
              <a:defRPr sz="2399" kern="1200" cap="none">
                <a:solidFill>
                  <a:schemeClr val="tx1">
                    <a:lumMod val="85000"/>
                    <a:lumOff val="15000"/>
                  </a:schemeClr>
                </a:solidFill>
                <a:effectLst/>
                <a:latin typeface="+mn-lt"/>
                <a:ea typeface="+mn-ea"/>
                <a:cs typeface="+mn-cs"/>
              </a:defRPr>
            </a:lvl1pPr>
            <a:lvl2pPr marL="548640" indent="-182880" algn="l" defTabSz="457063" rtl="0" eaLnBrk="1" latinLnBrk="0" hangingPunct="1">
              <a:spcBef>
                <a:spcPct val="20000"/>
              </a:spcBef>
              <a:spcAft>
                <a:spcPts val="600"/>
              </a:spcAft>
              <a:buClr>
                <a:schemeClr val="accent1"/>
              </a:buClr>
              <a:buSzPct val="100000"/>
              <a:buFont typeface="Arial"/>
              <a:buChar char="•"/>
              <a:defRPr sz="1999" kern="1200" cap="none">
                <a:solidFill>
                  <a:schemeClr val="tx1">
                    <a:lumMod val="85000"/>
                    <a:lumOff val="15000"/>
                  </a:schemeClr>
                </a:solidFill>
                <a:effectLst/>
                <a:latin typeface="+mn-lt"/>
                <a:ea typeface="+mn-ea"/>
                <a:cs typeface="+mn-cs"/>
              </a:defRPr>
            </a:lvl2pPr>
            <a:lvl3pPr marL="1199790" indent="-285664" algn="l" defTabSz="457063" rtl="0" eaLnBrk="1" latinLnBrk="0" hangingPunct="1">
              <a:spcBef>
                <a:spcPct val="20000"/>
              </a:spcBef>
              <a:spcAft>
                <a:spcPts val="600"/>
              </a:spcAft>
              <a:buClr>
                <a:schemeClr val="accent1"/>
              </a:buClr>
              <a:buSzPct val="115000"/>
              <a:buFont typeface="Arial"/>
              <a:buChar char="•"/>
              <a:defRPr sz="1799" kern="1200" cap="none">
                <a:solidFill>
                  <a:schemeClr val="tx1">
                    <a:lumMod val="85000"/>
                    <a:lumOff val="15000"/>
                  </a:schemeClr>
                </a:solidFill>
                <a:effectLst/>
                <a:latin typeface="+mn-lt"/>
                <a:ea typeface="+mn-ea"/>
                <a:cs typeface="+mn-cs"/>
              </a:defRPr>
            </a:lvl3pPr>
            <a:lvl4pPr marL="1542587" indent="-171399" algn="l" defTabSz="457063"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1999650" indent="-171399"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3846"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0908"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7971"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5034"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marR="0" lvl="0" indent="0" algn="ctr" defTabSz="456926" rtl="0" eaLnBrk="1" fontAlgn="auto" latinLnBrk="0" hangingPunct="1">
              <a:lnSpc>
                <a:spcPts val="3699"/>
              </a:lnSpc>
              <a:spcBef>
                <a:spcPts val="960"/>
              </a:spcBef>
              <a:spcAft>
                <a:spcPts val="0"/>
              </a:spcAft>
              <a:buClr>
                <a:prstClr val="black"/>
              </a:buClr>
              <a:buSzPts val="1100"/>
              <a:buFont typeface="Arial"/>
              <a:buNone/>
              <a:tabLst/>
              <a:defRPr/>
            </a:pPr>
            <a:endParaRPr kumimoji="0" lang="en-US" sz="3599" b="0" i="0" u="none" strike="noStrike" kern="1200" cap="none" spc="0" normalizeH="0" baseline="0" noProof="0">
              <a:ln>
                <a:noFill/>
              </a:ln>
              <a:solidFill>
                <a:prstClr val="black">
                  <a:lumMod val="85000"/>
                  <a:lumOff val="15000"/>
                </a:prstClr>
              </a:solidFill>
              <a:effectLst/>
              <a:uLnTx/>
              <a:uFillTx/>
              <a:latin typeface="Franklin Gothic Medium" panose="020B0603020102020204"/>
              <a:ea typeface="Arial Rounded"/>
              <a:cs typeface="Arial Rounded"/>
              <a:sym typeface="Arial Rounded"/>
            </a:endParaRPr>
          </a:p>
        </p:txBody>
      </p:sp>
      <p:sp>
        <p:nvSpPr>
          <p:cNvPr id="5" name="Google Shape;418;p34">
            <a:extLst>
              <a:ext uri="{FF2B5EF4-FFF2-40B4-BE49-F238E27FC236}">
                <a16:creationId xmlns:a16="http://schemas.microsoft.com/office/drawing/2014/main" id="{033114C5-0868-1615-DBEF-E22D2C258AAB}"/>
              </a:ext>
            </a:extLst>
          </p:cNvPr>
          <p:cNvSpPr txBox="1">
            <a:spLocks/>
          </p:cNvSpPr>
          <p:nvPr/>
        </p:nvSpPr>
        <p:spPr>
          <a:xfrm>
            <a:off x="3387902" y="2639324"/>
            <a:ext cx="2706510" cy="2833695"/>
          </a:xfrm>
          <a:prstGeom prst="rect">
            <a:avLst/>
          </a:prstGeom>
          <a:solidFill>
            <a:srgbClr val="92C56E">
              <a:alpha val="14000"/>
            </a:srgbClr>
          </a:solidFill>
          <a:ln w="38100" cap="flat" cmpd="sng">
            <a:noFill/>
            <a:prstDash val="solid"/>
            <a:round/>
            <a:headEnd type="none" w="sm" len="sm"/>
            <a:tailEnd type="none" w="sm" len="sm"/>
          </a:ln>
        </p:spPr>
        <p:txBody>
          <a:bodyPr spcFirstLastPara="1" vert="horz" wrap="square" lIns="85298" tIns="42649" rIns="85298" bIns="42649" rtlCol="0" anchor="ctr" anchorCtr="0">
            <a:noAutofit/>
          </a:bodyPr>
          <a:lstStyle>
            <a:lvl1pPr marL="285664" indent="-285664" algn="l" defTabSz="457063" rtl="0" eaLnBrk="1" latinLnBrk="0" hangingPunct="1">
              <a:spcBef>
                <a:spcPct val="20000"/>
              </a:spcBef>
              <a:spcAft>
                <a:spcPts val="600"/>
              </a:spcAft>
              <a:buClr>
                <a:schemeClr val="accent1"/>
              </a:buClr>
              <a:buSzPct val="115000"/>
              <a:buFont typeface="Arial"/>
              <a:buChar char="•"/>
              <a:defRPr sz="2399" kern="1200" cap="none">
                <a:solidFill>
                  <a:schemeClr val="tx1">
                    <a:lumMod val="85000"/>
                    <a:lumOff val="15000"/>
                  </a:schemeClr>
                </a:solidFill>
                <a:effectLst/>
                <a:latin typeface="+mn-lt"/>
                <a:ea typeface="+mn-ea"/>
                <a:cs typeface="+mn-cs"/>
              </a:defRPr>
            </a:lvl1pPr>
            <a:lvl2pPr marL="548640" indent="-182880" algn="l" defTabSz="457063" rtl="0" eaLnBrk="1" latinLnBrk="0" hangingPunct="1">
              <a:spcBef>
                <a:spcPct val="20000"/>
              </a:spcBef>
              <a:spcAft>
                <a:spcPts val="600"/>
              </a:spcAft>
              <a:buClr>
                <a:schemeClr val="accent1"/>
              </a:buClr>
              <a:buSzPct val="100000"/>
              <a:buFont typeface="Arial"/>
              <a:buChar char="•"/>
              <a:defRPr sz="1999" kern="1200" cap="none">
                <a:solidFill>
                  <a:schemeClr val="tx1">
                    <a:lumMod val="85000"/>
                    <a:lumOff val="15000"/>
                  </a:schemeClr>
                </a:solidFill>
                <a:effectLst/>
                <a:latin typeface="+mn-lt"/>
                <a:ea typeface="+mn-ea"/>
                <a:cs typeface="+mn-cs"/>
              </a:defRPr>
            </a:lvl2pPr>
            <a:lvl3pPr marL="1199790" indent="-285664" algn="l" defTabSz="457063" rtl="0" eaLnBrk="1" latinLnBrk="0" hangingPunct="1">
              <a:spcBef>
                <a:spcPct val="20000"/>
              </a:spcBef>
              <a:spcAft>
                <a:spcPts val="600"/>
              </a:spcAft>
              <a:buClr>
                <a:schemeClr val="accent1"/>
              </a:buClr>
              <a:buSzPct val="115000"/>
              <a:buFont typeface="Arial"/>
              <a:buChar char="•"/>
              <a:defRPr sz="1799" kern="1200" cap="none">
                <a:solidFill>
                  <a:schemeClr val="tx1">
                    <a:lumMod val="85000"/>
                    <a:lumOff val="15000"/>
                  </a:schemeClr>
                </a:solidFill>
                <a:effectLst/>
                <a:latin typeface="+mn-lt"/>
                <a:ea typeface="+mn-ea"/>
                <a:cs typeface="+mn-cs"/>
              </a:defRPr>
            </a:lvl3pPr>
            <a:lvl4pPr marL="1542587" indent="-171399" algn="l" defTabSz="457063"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1999650" indent="-171399"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3846"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0908"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7971"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5034"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marR="0" lvl="0" indent="0" algn="ctr" defTabSz="456926" rtl="0" eaLnBrk="1" fontAlgn="auto" latinLnBrk="0" hangingPunct="1">
              <a:lnSpc>
                <a:spcPts val="3699"/>
              </a:lnSpc>
              <a:spcBef>
                <a:spcPts val="960"/>
              </a:spcBef>
              <a:spcAft>
                <a:spcPts val="0"/>
              </a:spcAft>
              <a:buClr>
                <a:srgbClr val="21397D"/>
              </a:buClr>
              <a:buSzPct val="115000"/>
              <a:buFont typeface="Arial"/>
              <a:buNone/>
              <a:tabLst/>
              <a:defRPr/>
            </a:pPr>
            <a:endParaRPr kumimoji="0" lang="en-US" sz="3599" b="0" i="0" u="none" strike="noStrike" kern="1200" cap="none" spc="-140" normalizeH="0" baseline="0" noProof="0">
              <a:ln>
                <a:noFill/>
              </a:ln>
              <a:solidFill>
                <a:prstClr val="black">
                  <a:lumMod val="85000"/>
                  <a:lumOff val="15000"/>
                </a:prstClr>
              </a:solidFill>
              <a:effectLst/>
              <a:uLnTx/>
              <a:uFillTx/>
              <a:latin typeface="Franklin Gothic Medium" panose="020B0603020102020204"/>
              <a:ea typeface="Arial Rounded"/>
              <a:cs typeface="Arial Rounded"/>
              <a:sym typeface="Arial Rounded"/>
            </a:endParaRPr>
          </a:p>
        </p:txBody>
      </p:sp>
      <p:sp>
        <p:nvSpPr>
          <p:cNvPr id="6" name="Google Shape;418;p34">
            <a:extLst>
              <a:ext uri="{FF2B5EF4-FFF2-40B4-BE49-F238E27FC236}">
                <a16:creationId xmlns:a16="http://schemas.microsoft.com/office/drawing/2014/main" id="{5BF13A42-0C9D-DA3B-1653-14E7CBE24956}"/>
              </a:ext>
            </a:extLst>
          </p:cNvPr>
          <p:cNvSpPr txBox="1">
            <a:spLocks/>
          </p:cNvSpPr>
          <p:nvPr/>
        </p:nvSpPr>
        <p:spPr>
          <a:xfrm>
            <a:off x="6135556" y="2639324"/>
            <a:ext cx="2706510" cy="2833695"/>
          </a:xfrm>
          <a:prstGeom prst="rect">
            <a:avLst/>
          </a:prstGeom>
          <a:solidFill>
            <a:srgbClr val="1A8F52">
              <a:alpha val="19000"/>
            </a:srgbClr>
          </a:solidFill>
          <a:ln w="38100" cap="flat" cmpd="sng">
            <a:noFill/>
            <a:prstDash val="solid"/>
            <a:round/>
            <a:headEnd type="none" w="sm" len="sm"/>
            <a:tailEnd type="none" w="sm" len="sm"/>
          </a:ln>
        </p:spPr>
        <p:txBody>
          <a:bodyPr spcFirstLastPara="1" vert="horz" wrap="square" lIns="85298" tIns="42649" rIns="85298" bIns="42649" rtlCol="0" anchor="ctr" anchorCtr="0">
            <a:noAutofit/>
          </a:bodyPr>
          <a:lstStyle>
            <a:lvl1pPr marL="285664" indent="-285664" algn="l" defTabSz="457063" rtl="0" eaLnBrk="1" latinLnBrk="0" hangingPunct="1">
              <a:spcBef>
                <a:spcPct val="20000"/>
              </a:spcBef>
              <a:spcAft>
                <a:spcPts val="600"/>
              </a:spcAft>
              <a:buClr>
                <a:schemeClr val="accent1"/>
              </a:buClr>
              <a:buSzPct val="115000"/>
              <a:buFont typeface="Arial"/>
              <a:buChar char="•"/>
              <a:defRPr sz="2399" kern="1200" cap="none">
                <a:solidFill>
                  <a:schemeClr val="tx1">
                    <a:lumMod val="85000"/>
                    <a:lumOff val="15000"/>
                  </a:schemeClr>
                </a:solidFill>
                <a:effectLst/>
                <a:latin typeface="+mn-lt"/>
                <a:ea typeface="+mn-ea"/>
                <a:cs typeface="+mn-cs"/>
              </a:defRPr>
            </a:lvl1pPr>
            <a:lvl2pPr marL="548640" indent="-182880" algn="l" defTabSz="457063" rtl="0" eaLnBrk="1" latinLnBrk="0" hangingPunct="1">
              <a:spcBef>
                <a:spcPct val="20000"/>
              </a:spcBef>
              <a:spcAft>
                <a:spcPts val="600"/>
              </a:spcAft>
              <a:buClr>
                <a:schemeClr val="accent1"/>
              </a:buClr>
              <a:buSzPct val="100000"/>
              <a:buFont typeface="Arial"/>
              <a:buChar char="•"/>
              <a:defRPr sz="1999" kern="1200" cap="none">
                <a:solidFill>
                  <a:schemeClr val="tx1">
                    <a:lumMod val="85000"/>
                    <a:lumOff val="15000"/>
                  </a:schemeClr>
                </a:solidFill>
                <a:effectLst/>
                <a:latin typeface="+mn-lt"/>
                <a:ea typeface="+mn-ea"/>
                <a:cs typeface="+mn-cs"/>
              </a:defRPr>
            </a:lvl2pPr>
            <a:lvl3pPr marL="1199790" indent="-285664" algn="l" defTabSz="457063" rtl="0" eaLnBrk="1" latinLnBrk="0" hangingPunct="1">
              <a:spcBef>
                <a:spcPct val="20000"/>
              </a:spcBef>
              <a:spcAft>
                <a:spcPts val="600"/>
              </a:spcAft>
              <a:buClr>
                <a:schemeClr val="accent1"/>
              </a:buClr>
              <a:buSzPct val="115000"/>
              <a:buFont typeface="Arial"/>
              <a:buChar char="•"/>
              <a:defRPr sz="1799" kern="1200" cap="none">
                <a:solidFill>
                  <a:schemeClr val="tx1">
                    <a:lumMod val="85000"/>
                    <a:lumOff val="15000"/>
                  </a:schemeClr>
                </a:solidFill>
                <a:effectLst/>
                <a:latin typeface="+mn-lt"/>
                <a:ea typeface="+mn-ea"/>
                <a:cs typeface="+mn-cs"/>
              </a:defRPr>
            </a:lvl3pPr>
            <a:lvl4pPr marL="1542587" indent="-171399" algn="l" defTabSz="457063"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1999650" indent="-171399"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3846"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0908"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7971"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5034"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marR="0" lvl="0" indent="0" algn="ctr" defTabSz="456926" rtl="0" eaLnBrk="1" fontAlgn="auto" latinLnBrk="0" hangingPunct="1">
              <a:lnSpc>
                <a:spcPts val="3699"/>
              </a:lnSpc>
              <a:spcBef>
                <a:spcPts val="0"/>
              </a:spcBef>
              <a:spcAft>
                <a:spcPts val="0"/>
              </a:spcAft>
              <a:buClr>
                <a:srgbClr val="21397D"/>
              </a:buClr>
              <a:buSzPct val="115000"/>
              <a:buFont typeface="Arial"/>
              <a:buNone/>
              <a:tabLst/>
              <a:defRPr/>
            </a:pPr>
            <a:endParaRPr kumimoji="0" lang="en-US" sz="3599" b="0" i="0" u="none" strike="noStrike" kern="1200" cap="none" spc="0" normalizeH="0" baseline="0" noProof="0" dirty="0">
              <a:ln>
                <a:noFill/>
              </a:ln>
              <a:solidFill>
                <a:prstClr val="black">
                  <a:lumMod val="85000"/>
                  <a:lumOff val="15000"/>
                </a:prstClr>
              </a:solidFill>
              <a:effectLst/>
              <a:uLnTx/>
              <a:uFillTx/>
              <a:latin typeface="Franklin Gothic Medium" panose="020B0603020102020204"/>
              <a:ea typeface="Arial Rounded"/>
              <a:cs typeface="Arial Rounded"/>
              <a:sym typeface="Arial Rounded"/>
            </a:endParaRPr>
          </a:p>
        </p:txBody>
      </p:sp>
      <p:sp>
        <p:nvSpPr>
          <p:cNvPr id="7" name="Text Placeholder 2">
            <a:extLst>
              <a:ext uri="{FF2B5EF4-FFF2-40B4-BE49-F238E27FC236}">
                <a16:creationId xmlns:a16="http://schemas.microsoft.com/office/drawing/2014/main" id="{04C3A437-8DC7-91FA-209C-CE71827C678B}"/>
              </a:ext>
            </a:extLst>
          </p:cNvPr>
          <p:cNvSpPr>
            <a:spLocks/>
          </p:cNvSpPr>
          <p:nvPr/>
        </p:nvSpPr>
        <p:spPr>
          <a:xfrm>
            <a:off x="3399037" y="2635913"/>
            <a:ext cx="2687136" cy="2833695"/>
          </a:xfrm>
          <a:prstGeom prst="rect">
            <a:avLst/>
          </a:prstGeom>
        </p:spPr>
        <p:txBody>
          <a:bodyPr anchor="ctr" anchorCtr="0"/>
          <a:lstStyle/>
          <a:p>
            <a:pPr marL="0" marR="0" lvl="0" indent="0" algn="ctr" defTabSz="27018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dirty="0">
                <a:ln>
                  <a:noFill/>
                </a:ln>
                <a:solidFill>
                  <a:srgbClr val="404040"/>
                </a:solidFill>
                <a:effectLst/>
                <a:uLnTx/>
                <a:uFillTx/>
                <a:latin typeface="Arial"/>
                <a:ea typeface="+mn-ea"/>
                <a:cs typeface="+mn-cs"/>
              </a:rPr>
              <a:t>In meetings </a:t>
            </a:r>
          </a:p>
        </p:txBody>
      </p:sp>
      <p:sp>
        <p:nvSpPr>
          <p:cNvPr id="8" name="Text Placeholder 2">
            <a:extLst>
              <a:ext uri="{FF2B5EF4-FFF2-40B4-BE49-F238E27FC236}">
                <a16:creationId xmlns:a16="http://schemas.microsoft.com/office/drawing/2014/main" id="{C7078D6D-754A-3A78-2D19-0C535CB6CCA6}"/>
              </a:ext>
            </a:extLst>
          </p:cNvPr>
          <p:cNvSpPr>
            <a:spLocks/>
          </p:cNvSpPr>
          <p:nvPr/>
        </p:nvSpPr>
        <p:spPr>
          <a:xfrm>
            <a:off x="6137418" y="2635912"/>
            <a:ext cx="2687136" cy="2833695"/>
          </a:xfrm>
          <a:prstGeom prst="rect">
            <a:avLst/>
          </a:prstGeom>
        </p:spPr>
        <p:txBody>
          <a:bodyPr lIns="91416" tIns="45708" rIns="91416" bIns="45708" anchor="ctr" anchorCtr="0"/>
          <a:lstStyle/>
          <a:p>
            <a:pPr marL="0" marR="0" lvl="0" indent="0" algn="ctr" defTabSz="27018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dirty="0">
                <a:ln>
                  <a:noFill/>
                </a:ln>
                <a:solidFill>
                  <a:srgbClr val="404040"/>
                </a:solidFill>
                <a:effectLst/>
                <a:uLnTx/>
                <a:uFillTx/>
                <a:latin typeface="Arial"/>
                <a:ea typeface="+mn-ea"/>
                <a:cs typeface="+mn-cs"/>
              </a:rPr>
              <a:t>In your e-mail signature next to your name:</a:t>
            </a:r>
          </a:p>
        </p:txBody>
      </p:sp>
      <p:sp>
        <p:nvSpPr>
          <p:cNvPr id="9" name="Google Shape;418;p34">
            <a:extLst>
              <a:ext uri="{FF2B5EF4-FFF2-40B4-BE49-F238E27FC236}">
                <a16:creationId xmlns:a16="http://schemas.microsoft.com/office/drawing/2014/main" id="{B2519BE9-C17E-D10D-F30E-4FAAC3AB6247}"/>
              </a:ext>
            </a:extLst>
          </p:cNvPr>
          <p:cNvSpPr txBox="1">
            <a:spLocks/>
          </p:cNvSpPr>
          <p:nvPr/>
        </p:nvSpPr>
        <p:spPr>
          <a:xfrm>
            <a:off x="8878236" y="2639324"/>
            <a:ext cx="2706510" cy="2833695"/>
          </a:xfrm>
          <a:prstGeom prst="rect">
            <a:avLst/>
          </a:prstGeom>
          <a:solidFill>
            <a:srgbClr val="D6EBEF"/>
          </a:solidFill>
          <a:ln w="38100" cap="flat" cmpd="sng">
            <a:noFill/>
            <a:prstDash val="solid"/>
            <a:round/>
            <a:headEnd type="none" w="sm" len="sm"/>
            <a:tailEnd type="none" w="sm" len="sm"/>
          </a:ln>
        </p:spPr>
        <p:txBody>
          <a:bodyPr spcFirstLastPara="1" vert="horz" wrap="square" lIns="85298" tIns="42649" rIns="85298" bIns="42649" rtlCol="0" anchor="ctr" anchorCtr="0">
            <a:noAutofit/>
          </a:bodyPr>
          <a:lstStyle>
            <a:lvl1pPr marL="285664" indent="-285664" algn="l" defTabSz="457063" rtl="0" eaLnBrk="1" latinLnBrk="0" hangingPunct="1">
              <a:spcBef>
                <a:spcPct val="20000"/>
              </a:spcBef>
              <a:spcAft>
                <a:spcPts val="600"/>
              </a:spcAft>
              <a:buClr>
                <a:schemeClr val="accent1"/>
              </a:buClr>
              <a:buSzPct val="115000"/>
              <a:buFont typeface="Arial"/>
              <a:buChar char="•"/>
              <a:defRPr sz="2399" kern="1200" cap="none">
                <a:solidFill>
                  <a:schemeClr val="tx1">
                    <a:lumMod val="85000"/>
                    <a:lumOff val="15000"/>
                  </a:schemeClr>
                </a:solidFill>
                <a:effectLst/>
                <a:latin typeface="+mn-lt"/>
                <a:ea typeface="+mn-ea"/>
                <a:cs typeface="+mn-cs"/>
              </a:defRPr>
            </a:lvl1pPr>
            <a:lvl2pPr marL="548640" indent="-182880" algn="l" defTabSz="457063" rtl="0" eaLnBrk="1" latinLnBrk="0" hangingPunct="1">
              <a:spcBef>
                <a:spcPct val="20000"/>
              </a:spcBef>
              <a:spcAft>
                <a:spcPts val="600"/>
              </a:spcAft>
              <a:buClr>
                <a:schemeClr val="accent1"/>
              </a:buClr>
              <a:buSzPct val="100000"/>
              <a:buFont typeface="Arial"/>
              <a:buChar char="•"/>
              <a:defRPr sz="1999" kern="1200" cap="none">
                <a:solidFill>
                  <a:schemeClr val="tx1">
                    <a:lumMod val="85000"/>
                    <a:lumOff val="15000"/>
                  </a:schemeClr>
                </a:solidFill>
                <a:effectLst/>
                <a:latin typeface="+mn-lt"/>
                <a:ea typeface="+mn-ea"/>
                <a:cs typeface="+mn-cs"/>
              </a:defRPr>
            </a:lvl2pPr>
            <a:lvl3pPr marL="1199790" indent="-285664" algn="l" defTabSz="457063" rtl="0" eaLnBrk="1" latinLnBrk="0" hangingPunct="1">
              <a:spcBef>
                <a:spcPct val="20000"/>
              </a:spcBef>
              <a:spcAft>
                <a:spcPts val="600"/>
              </a:spcAft>
              <a:buClr>
                <a:schemeClr val="accent1"/>
              </a:buClr>
              <a:buSzPct val="115000"/>
              <a:buFont typeface="Arial"/>
              <a:buChar char="•"/>
              <a:defRPr sz="1799" kern="1200" cap="none">
                <a:solidFill>
                  <a:schemeClr val="tx1">
                    <a:lumMod val="85000"/>
                    <a:lumOff val="15000"/>
                  </a:schemeClr>
                </a:solidFill>
                <a:effectLst/>
                <a:latin typeface="+mn-lt"/>
                <a:ea typeface="+mn-ea"/>
                <a:cs typeface="+mn-cs"/>
              </a:defRPr>
            </a:lvl3pPr>
            <a:lvl4pPr marL="1542587" indent="-171399" algn="l" defTabSz="457063"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1999650" indent="-171399"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3846"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0908"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7971"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5034"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marR="0" lvl="0" indent="0" algn="ctr" defTabSz="456926" rtl="0" eaLnBrk="1" fontAlgn="auto" latinLnBrk="0" hangingPunct="1">
              <a:lnSpc>
                <a:spcPts val="3699"/>
              </a:lnSpc>
              <a:spcBef>
                <a:spcPts val="0"/>
              </a:spcBef>
              <a:spcAft>
                <a:spcPts val="0"/>
              </a:spcAft>
              <a:buClr>
                <a:srgbClr val="21397D"/>
              </a:buClr>
              <a:buSzPct val="115000"/>
              <a:buFont typeface="Arial"/>
              <a:buNone/>
              <a:tabLst/>
              <a:defRPr/>
            </a:pPr>
            <a:endParaRPr kumimoji="0" lang="en-US" sz="3599" b="0" i="0" u="none" strike="noStrike" kern="1200" cap="none" spc="0" normalizeH="0" baseline="0" noProof="0">
              <a:ln>
                <a:noFill/>
              </a:ln>
              <a:solidFill>
                <a:prstClr val="black">
                  <a:lumMod val="85000"/>
                  <a:lumOff val="15000"/>
                </a:prstClr>
              </a:solidFill>
              <a:effectLst/>
              <a:uLnTx/>
              <a:uFillTx/>
              <a:latin typeface="Franklin Gothic Medium" panose="020B0603020102020204"/>
              <a:ea typeface="Arial Rounded"/>
              <a:cs typeface="Arial Rounded"/>
              <a:sym typeface="Arial Rounded"/>
            </a:endParaRPr>
          </a:p>
        </p:txBody>
      </p:sp>
      <p:sp>
        <p:nvSpPr>
          <p:cNvPr id="10" name="Text Placeholder 2">
            <a:extLst>
              <a:ext uri="{FF2B5EF4-FFF2-40B4-BE49-F238E27FC236}">
                <a16:creationId xmlns:a16="http://schemas.microsoft.com/office/drawing/2014/main" id="{BEAF28B5-FAF4-3F34-6877-791B62171BF2}"/>
              </a:ext>
            </a:extLst>
          </p:cNvPr>
          <p:cNvSpPr>
            <a:spLocks/>
          </p:cNvSpPr>
          <p:nvPr/>
        </p:nvSpPr>
        <p:spPr>
          <a:xfrm>
            <a:off x="8879684" y="2635911"/>
            <a:ext cx="2687136" cy="2833695"/>
          </a:xfrm>
          <a:prstGeom prst="rect">
            <a:avLst/>
          </a:prstGeom>
        </p:spPr>
        <p:txBody>
          <a:bodyPr anchor="ctr" anchorCtr="0"/>
          <a:lstStyle/>
          <a:p>
            <a:pPr marL="0" marR="0" lvl="0" indent="0" algn="ctr" defTabSz="27018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dirty="0">
                <a:ln>
                  <a:noFill/>
                </a:ln>
                <a:solidFill>
                  <a:srgbClr val="404040"/>
                </a:solidFill>
                <a:effectLst/>
                <a:uLnTx/>
                <a:uFillTx/>
                <a:latin typeface="Arial"/>
                <a:ea typeface="+mn-ea"/>
                <a:cs typeface="+mn-cs"/>
              </a:rPr>
              <a:t>In your display name on Zoom/Virtual Platform(s)</a:t>
            </a:r>
          </a:p>
        </p:txBody>
      </p:sp>
      <p:sp>
        <p:nvSpPr>
          <p:cNvPr id="11" name="Text Placeholder 2">
            <a:extLst>
              <a:ext uri="{FF2B5EF4-FFF2-40B4-BE49-F238E27FC236}">
                <a16:creationId xmlns:a16="http://schemas.microsoft.com/office/drawing/2014/main" id="{412995E0-3E42-806A-CDBD-F485C75D5DD2}"/>
              </a:ext>
            </a:extLst>
          </p:cNvPr>
          <p:cNvSpPr>
            <a:spLocks/>
          </p:cNvSpPr>
          <p:nvPr/>
        </p:nvSpPr>
        <p:spPr>
          <a:xfrm>
            <a:off x="639834" y="2635913"/>
            <a:ext cx="2687136" cy="2833695"/>
          </a:xfrm>
          <a:prstGeom prst="rect">
            <a:avLst/>
          </a:prstGeom>
        </p:spPr>
        <p:txBody>
          <a:bodyPr anchor="ctr" anchorCtr="0"/>
          <a:lstStyle/>
          <a:p>
            <a:pPr marL="0" marR="0" lvl="0" indent="0" algn="ctr" defTabSz="27018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dirty="0">
                <a:ln>
                  <a:noFill/>
                </a:ln>
                <a:solidFill>
                  <a:srgbClr val="404040"/>
                </a:solidFill>
                <a:effectLst/>
                <a:uLnTx/>
                <a:uFillTx/>
                <a:latin typeface="Arial"/>
                <a:ea typeface="+mn-ea"/>
                <a:cs typeface="+mn-cs"/>
              </a:rPr>
              <a:t>One-on-one conversations</a:t>
            </a:r>
          </a:p>
        </p:txBody>
      </p:sp>
    </p:spTree>
    <p:extLst>
      <p:ext uri="{BB962C8B-B14F-4D97-AF65-F5344CB8AC3E}">
        <p14:creationId xmlns:p14="http://schemas.microsoft.com/office/powerpoint/2010/main" val="4412586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21"/>
          <p:cNvSpPr txBox="1">
            <a:spLocks noGrp="1"/>
          </p:cNvSpPr>
          <p:nvPr>
            <p:ph type="title"/>
          </p:nvPr>
        </p:nvSpPr>
        <p:spPr>
          <a:prstGeom prst="rect">
            <a:avLst/>
          </a:prstGeom>
          <a:noFill/>
          <a:ln>
            <a:noFill/>
          </a:ln>
        </p:spPr>
        <p:txBody>
          <a:bodyPr spcFirstLastPara="1" vert="horz" wrap="square" lIns="91401" tIns="45688" rIns="91401" bIns="45688" rtlCol="0" anchor="ctr" anchorCtr="0">
            <a:normAutofit/>
          </a:bodyPr>
          <a:lstStyle/>
          <a:p>
            <a:pPr>
              <a:buSzPts val="4000"/>
            </a:pPr>
            <a:r>
              <a:rPr lang="en-US"/>
              <a:t>Beyond “They” Pronouns </a:t>
            </a:r>
            <a:endParaRPr/>
          </a:p>
        </p:txBody>
      </p:sp>
      <p:sp>
        <p:nvSpPr>
          <p:cNvPr id="611" name="Google Shape;611;p21"/>
          <p:cNvSpPr txBox="1">
            <a:spLocks noGrp="1"/>
          </p:cNvSpPr>
          <p:nvPr>
            <p:ph type="body" sz="quarter" idx="10"/>
          </p:nvPr>
        </p:nvSpPr>
        <p:spPr>
          <a:xfrm>
            <a:off x="837981" y="2352485"/>
            <a:ext cx="3269102" cy="2650878"/>
          </a:xfrm>
          <a:prstGeom prst="rect">
            <a:avLst/>
          </a:prstGeom>
          <a:noFill/>
          <a:ln>
            <a:noFill/>
          </a:ln>
        </p:spPr>
        <p:txBody>
          <a:bodyPr spcFirstLastPara="1" vert="horz" wrap="square" lIns="91401" tIns="45688" rIns="91401" bIns="45688" rtlCol="0" anchor="t" anchorCtr="0">
            <a:noAutofit/>
          </a:bodyPr>
          <a:lstStyle/>
          <a:p>
            <a:pPr>
              <a:lnSpc>
                <a:spcPts val="2800"/>
              </a:lnSpc>
              <a:spcBef>
                <a:spcPts val="0"/>
              </a:spcBef>
              <a:buSzPts val="2600"/>
            </a:pPr>
            <a:r>
              <a:rPr lang="en-US" sz="2200" dirty="0"/>
              <a:t>They/them pronouns are not the only pronouns outside of the binary:</a:t>
            </a:r>
          </a:p>
          <a:p>
            <a:pPr marL="182880" lvl="1" indent="-182880">
              <a:lnSpc>
                <a:spcPts val="2800"/>
              </a:lnSpc>
              <a:buSzPts val="2600"/>
            </a:pPr>
            <a:r>
              <a:rPr lang="en-US" sz="2200" b="1" dirty="0">
                <a:solidFill>
                  <a:schemeClr val="tx2"/>
                </a:solidFill>
              </a:rPr>
              <a:t>Neopronouns: </a:t>
            </a:r>
            <a:br>
              <a:rPr lang="en-US" sz="2200" dirty="0"/>
            </a:br>
            <a:r>
              <a:rPr lang="en-US" sz="2200" dirty="0"/>
              <a:t>Ze/</a:t>
            </a:r>
            <a:r>
              <a:rPr lang="en-US" sz="2200" dirty="0" err="1"/>
              <a:t>Zir</a:t>
            </a:r>
            <a:r>
              <a:rPr lang="en-US" sz="2200" dirty="0"/>
              <a:t>, Ze/Hir, </a:t>
            </a:r>
            <a:br>
              <a:rPr lang="en-US" sz="2200" dirty="0"/>
            </a:br>
            <a:r>
              <a:rPr lang="en-US" sz="2200" dirty="0"/>
              <a:t>Fae/</a:t>
            </a:r>
            <a:r>
              <a:rPr lang="en-US" sz="2200" dirty="0" err="1"/>
              <a:t>faer</a:t>
            </a:r>
            <a:r>
              <a:rPr lang="en-US" sz="2200" dirty="0"/>
              <a:t>, &amp; more</a:t>
            </a:r>
          </a:p>
          <a:p>
            <a:pPr marL="0" indent="0">
              <a:lnSpc>
                <a:spcPts val="2800"/>
              </a:lnSpc>
              <a:buSzPts val="2600"/>
            </a:pPr>
            <a:endParaRPr lang="en-US" sz="2200" dirty="0"/>
          </a:p>
        </p:txBody>
      </p:sp>
      <p:sp>
        <p:nvSpPr>
          <p:cNvPr id="2" name="Google Shape;611;p21">
            <a:extLst>
              <a:ext uri="{FF2B5EF4-FFF2-40B4-BE49-F238E27FC236}">
                <a16:creationId xmlns:a16="http://schemas.microsoft.com/office/drawing/2014/main" id="{8C15C3C3-D50D-A288-BC97-3439CA8CF4D8}"/>
              </a:ext>
            </a:extLst>
          </p:cNvPr>
          <p:cNvSpPr txBox="1">
            <a:spLocks/>
          </p:cNvSpPr>
          <p:nvPr/>
        </p:nvSpPr>
        <p:spPr>
          <a:xfrm>
            <a:off x="4812641" y="2352484"/>
            <a:ext cx="3269102" cy="4177673"/>
          </a:xfrm>
          <a:prstGeom prst="rect">
            <a:avLst/>
          </a:prstGeom>
          <a:noFill/>
          <a:ln>
            <a:noFill/>
          </a:ln>
        </p:spPr>
        <p:txBody>
          <a:bodyPr spcFirstLastPara="1" vert="horz" wrap="square" lIns="91401" tIns="45688" rIns="91401" bIns="45688" rtlCol="0" anchor="t" anchorCtr="0">
            <a:noAutofit/>
          </a:bodyPr>
          <a:lstStyle>
            <a:lvl1pPr marL="0" indent="0" algn="l" defTabSz="914126" rtl="0" eaLnBrk="1" latinLnBrk="0" hangingPunct="1">
              <a:lnSpc>
                <a:spcPct val="90000"/>
              </a:lnSpc>
              <a:spcBef>
                <a:spcPts val="1800"/>
              </a:spcBef>
              <a:buFontTx/>
              <a:buNone/>
              <a:defRPr sz="260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365650" indent="-228531" algn="l" defTabSz="914126" rtl="0" eaLnBrk="1" latinLnBrk="0" hangingPunct="1">
              <a:lnSpc>
                <a:spcPct val="90000"/>
              </a:lnSpc>
              <a:spcBef>
                <a:spcPts val="1800"/>
              </a:spcBef>
              <a:buFont typeface="Arial" panose="020B0604020202020204" pitchFamily="34" charset="0"/>
              <a:buChar char="•"/>
              <a:defRPr sz="2199" i="1"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639888" indent="-228531" algn="l" defTabSz="914126" rtl="0" eaLnBrk="1" latinLnBrk="0" hangingPunct="1">
              <a:lnSpc>
                <a:spcPct val="90000"/>
              </a:lnSpc>
              <a:spcBef>
                <a:spcPts val="1800"/>
              </a:spcBef>
              <a:buFont typeface="Arial" panose="020B0604020202020204" pitchFamily="34" charset="0"/>
              <a:buChar char="•"/>
              <a:defRPr sz="1999"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914126" indent="-228531" algn="l" defTabSz="914126" rtl="0" eaLnBrk="1" latinLnBrk="0" hangingPunct="1">
              <a:lnSpc>
                <a:spcPct val="90000"/>
              </a:lnSpc>
              <a:spcBef>
                <a:spcPts val="1800"/>
              </a:spcBef>
              <a:buFont typeface="Arial" panose="020B0604020202020204" pitchFamily="34" charset="0"/>
              <a:buChar char="•"/>
              <a:defRPr sz="1799"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1188363" indent="-228531" algn="l" defTabSz="914126" rtl="0" eaLnBrk="1" latinLnBrk="0" hangingPunct="1">
              <a:lnSpc>
                <a:spcPct val="90000"/>
              </a:lnSpc>
              <a:spcBef>
                <a:spcPts val="1800"/>
              </a:spcBef>
              <a:buFont typeface="Arial" panose="020B0604020202020204" pitchFamily="34" charset="0"/>
              <a:buChar char="•"/>
              <a:defRPr sz="1799"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a:lnSpc>
                <a:spcPts val="2800"/>
              </a:lnSpc>
              <a:spcBef>
                <a:spcPts val="0"/>
              </a:spcBef>
              <a:buSzPts val="2600"/>
            </a:pPr>
            <a:r>
              <a:rPr lang="en-US" sz="2200" dirty="0"/>
              <a:t>Pronoun options may evolve similar to other terms used by the LGBTQ community </a:t>
            </a:r>
          </a:p>
        </p:txBody>
      </p:sp>
      <p:sp>
        <p:nvSpPr>
          <p:cNvPr id="3" name="Google Shape;611;p21">
            <a:extLst>
              <a:ext uri="{FF2B5EF4-FFF2-40B4-BE49-F238E27FC236}">
                <a16:creationId xmlns:a16="http://schemas.microsoft.com/office/drawing/2014/main" id="{71CC2877-7F89-0679-180B-5BC4811AA7DB}"/>
              </a:ext>
            </a:extLst>
          </p:cNvPr>
          <p:cNvSpPr txBox="1">
            <a:spLocks/>
          </p:cNvSpPr>
          <p:nvPr/>
        </p:nvSpPr>
        <p:spPr>
          <a:xfrm>
            <a:off x="8499227" y="2352484"/>
            <a:ext cx="3269102" cy="4177673"/>
          </a:xfrm>
          <a:prstGeom prst="rect">
            <a:avLst/>
          </a:prstGeom>
          <a:noFill/>
          <a:ln>
            <a:noFill/>
          </a:ln>
        </p:spPr>
        <p:txBody>
          <a:bodyPr spcFirstLastPara="1" vert="horz" wrap="square" lIns="91401" tIns="45688" rIns="91401" bIns="45688" rtlCol="0" anchor="t" anchorCtr="0">
            <a:noAutofit/>
          </a:bodyPr>
          <a:lstStyle>
            <a:lvl1pPr marL="0" indent="0" algn="l" defTabSz="914126" rtl="0" eaLnBrk="1" latinLnBrk="0" hangingPunct="1">
              <a:lnSpc>
                <a:spcPct val="90000"/>
              </a:lnSpc>
              <a:spcBef>
                <a:spcPts val="1800"/>
              </a:spcBef>
              <a:buFontTx/>
              <a:buNone/>
              <a:defRPr sz="260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365650" indent="-228531" algn="l" defTabSz="914126" rtl="0" eaLnBrk="1" latinLnBrk="0" hangingPunct="1">
              <a:lnSpc>
                <a:spcPct val="90000"/>
              </a:lnSpc>
              <a:spcBef>
                <a:spcPts val="1800"/>
              </a:spcBef>
              <a:buFont typeface="Arial" panose="020B0604020202020204" pitchFamily="34" charset="0"/>
              <a:buChar char="•"/>
              <a:defRPr sz="2199" i="1"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639888" indent="-228531" algn="l" defTabSz="914126" rtl="0" eaLnBrk="1" latinLnBrk="0" hangingPunct="1">
              <a:lnSpc>
                <a:spcPct val="90000"/>
              </a:lnSpc>
              <a:spcBef>
                <a:spcPts val="1800"/>
              </a:spcBef>
              <a:buFont typeface="Arial" panose="020B0604020202020204" pitchFamily="34" charset="0"/>
              <a:buChar char="•"/>
              <a:defRPr sz="1999"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914126" indent="-228531" algn="l" defTabSz="914126" rtl="0" eaLnBrk="1" latinLnBrk="0" hangingPunct="1">
              <a:lnSpc>
                <a:spcPct val="90000"/>
              </a:lnSpc>
              <a:spcBef>
                <a:spcPts val="1800"/>
              </a:spcBef>
              <a:buFont typeface="Arial" panose="020B0604020202020204" pitchFamily="34" charset="0"/>
              <a:buChar char="•"/>
              <a:defRPr sz="1799"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1188363" indent="-228531" algn="l" defTabSz="914126" rtl="0" eaLnBrk="1" latinLnBrk="0" hangingPunct="1">
              <a:lnSpc>
                <a:spcPct val="90000"/>
              </a:lnSpc>
              <a:spcBef>
                <a:spcPts val="1800"/>
              </a:spcBef>
              <a:buFont typeface="Arial" panose="020B0604020202020204" pitchFamily="34" charset="0"/>
              <a:buChar char="•"/>
              <a:defRPr sz="1799"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a:lnSpc>
                <a:spcPts val="2800"/>
              </a:lnSpc>
              <a:spcBef>
                <a:spcPts val="0"/>
              </a:spcBef>
              <a:buSzPts val="2600"/>
            </a:pPr>
            <a:r>
              <a:rPr lang="en-US" sz="2200" dirty="0"/>
              <a:t>Some people do not want to use pronouns </a:t>
            </a:r>
            <a:br>
              <a:rPr lang="en-US" sz="2200" dirty="0"/>
            </a:br>
            <a:r>
              <a:rPr lang="en-US" sz="2200" dirty="0"/>
              <a:t>at all, and may use </a:t>
            </a:r>
            <a:br>
              <a:rPr lang="en-US" sz="2200" dirty="0"/>
            </a:br>
            <a:r>
              <a:rPr lang="en-US" sz="2200" dirty="0"/>
              <a:t>their name instead </a:t>
            </a:r>
            <a:br>
              <a:rPr lang="en-US" sz="2200" dirty="0"/>
            </a:br>
            <a:r>
              <a:rPr lang="en-US" sz="2200" dirty="0"/>
              <a:t>of a pronoun:</a:t>
            </a:r>
          </a:p>
          <a:p>
            <a:pPr marL="182880" lvl="1" indent="-182880">
              <a:lnSpc>
                <a:spcPts val="2800"/>
              </a:lnSpc>
              <a:spcBef>
                <a:spcPts val="1000"/>
              </a:spcBef>
              <a:buSzPts val="2600"/>
            </a:pPr>
            <a:r>
              <a:rPr lang="en-US" sz="2200" b="1" dirty="0" err="1">
                <a:solidFill>
                  <a:schemeClr val="tx2"/>
                </a:solidFill>
              </a:rPr>
              <a:t>Nonouns</a:t>
            </a:r>
            <a:endParaRPr lang="en-US" sz="2200" b="1" dirty="0">
              <a:solidFill>
                <a:schemeClr val="tx2"/>
              </a:solidFill>
            </a:endParaRPr>
          </a:p>
        </p:txBody>
      </p:sp>
      <p:cxnSp>
        <p:nvCxnSpPr>
          <p:cNvPr id="4" name="Straight Connector 3">
            <a:extLst>
              <a:ext uri="{FF2B5EF4-FFF2-40B4-BE49-F238E27FC236}">
                <a16:creationId xmlns:a16="http://schemas.microsoft.com/office/drawing/2014/main" id="{72533FD3-2E20-7C41-87BE-D5A4D36451D4}"/>
              </a:ext>
            </a:extLst>
          </p:cNvPr>
          <p:cNvCxnSpPr>
            <a:cxnSpLocks/>
          </p:cNvCxnSpPr>
          <p:nvPr/>
        </p:nvCxnSpPr>
        <p:spPr>
          <a:xfrm>
            <a:off x="4481464" y="2441316"/>
            <a:ext cx="0" cy="2414148"/>
          </a:xfrm>
          <a:prstGeom prst="line">
            <a:avLst/>
          </a:prstGeom>
          <a:ln w="9525">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9813BFE7-F09A-442E-F6B5-44124E7AD4BB}"/>
              </a:ext>
            </a:extLst>
          </p:cNvPr>
          <p:cNvCxnSpPr>
            <a:cxnSpLocks/>
          </p:cNvCxnSpPr>
          <p:nvPr/>
        </p:nvCxnSpPr>
        <p:spPr>
          <a:xfrm>
            <a:off x="8157352" y="2441316"/>
            <a:ext cx="0" cy="2414148"/>
          </a:xfrm>
          <a:prstGeom prst="line">
            <a:avLst/>
          </a:prstGeom>
          <a:ln w="9525">
            <a:solidFill>
              <a:schemeClr val="tx1"/>
            </a:solidFill>
            <a:prstDash val="sys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279365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20"/>
          <p:cNvSpPr txBox="1">
            <a:spLocks noGrp="1"/>
          </p:cNvSpPr>
          <p:nvPr>
            <p:ph type="title"/>
          </p:nvPr>
        </p:nvSpPr>
        <p:spPr>
          <a:prstGeom prst="rect">
            <a:avLst/>
          </a:prstGeom>
          <a:noFill/>
          <a:ln>
            <a:noFill/>
          </a:ln>
        </p:spPr>
        <p:txBody>
          <a:bodyPr spcFirstLastPara="1" vert="horz" wrap="square" lIns="91401" tIns="45688" rIns="91401" bIns="45688" rtlCol="0" anchor="ctr" anchorCtr="0">
            <a:normAutofit/>
          </a:bodyPr>
          <a:lstStyle/>
          <a:p>
            <a:pPr>
              <a:buSzPts val="4000"/>
            </a:pPr>
            <a:r>
              <a:rPr lang="en-US" dirty="0"/>
              <a:t>Using Pronouns Beyond the Binary </a:t>
            </a:r>
            <a:endParaRPr dirty="0"/>
          </a:p>
        </p:txBody>
      </p:sp>
      <p:sp>
        <p:nvSpPr>
          <p:cNvPr id="512" name="Google Shape;512;p20"/>
          <p:cNvSpPr/>
          <p:nvPr/>
        </p:nvSpPr>
        <p:spPr>
          <a:xfrm>
            <a:off x="1650862" y="2902041"/>
            <a:ext cx="157581" cy="389442"/>
          </a:xfrm>
          <a:custGeom>
            <a:avLst/>
            <a:gdLst/>
            <a:ahLst/>
            <a:cxnLst/>
            <a:rect l="l" t="t" r="r" b="b"/>
            <a:pathLst>
              <a:path w="120000" h="120000" extrusionOk="0">
                <a:moveTo>
                  <a:pt x="0" y="0"/>
                </a:moveTo>
                <a:lnTo>
                  <a:pt x="0" y="120000"/>
                </a:lnTo>
                <a:lnTo>
                  <a:pt x="120000" y="120000"/>
                </a:lnTo>
              </a:path>
            </a:pathLst>
          </a:custGeom>
          <a:noFill/>
          <a:ln w="12700" cap="flat" cmpd="sng">
            <a:solidFill>
              <a:schemeClr val="accent3"/>
            </a:solidFill>
            <a:prstDash val="solid"/>
            <a:miter lim="800000"/>
            <a:headEnd type="none" w="sm" len="sm"/>
            <a:tailEnd type="none" w="sm" len="sm"/>
          </a:ln>
        </p:spPr>
        <p:txBody>
          <a:bodyPr/>
          <a:lstStyle/>
          <a:p>
            <a:endParaRPr lang="en-US" sz="1799"/>
          </a:p>
        </p:txBody>
      </p:sp>
      <p:sp>
        <p:nvSpPr>
          <p:cNvPr id="515" name="Google Shape;515;p20"/>
          <p:cNvSpPr/>
          <p:nvPr/>
        </p:nvSpPr>
        <p:spPr>
          <a:xfrm>
            <a:off x="1650862" y="2902041"/>
            <a:ext cx="157581" cy="1038512"/>
          </a:xfrm>
          <a:custGeom>
            <a:avLst/>
            <a:gdLst/>
            <a:ahLst/>
            <a:cxnLst/>
            <a:rect l="l" t="t" r="r" b="b"/>
            <a:pathLst>
              <a:path w="120000" h="120000" extrusionOk="0">
                <a:moveTo>
                  <a:pt x="0" y="0"/>
                </a:moveTo>
                <a:lnTo>
                  <a:pt x="0" y="120000"/>
                </a:lnTo>
                <a:lnTo>
                  <a:pt x="120000" y="120000"/>
                </a:lnTo>
              </a:path>
            </a:pathLst>
          </a:custGeom>
          <a:noFill/>
          <a:ln w="12700" cap="flat" cmpd="sng">
            <a:solidFill>
              <a:schemeClr val="accent3"/>
            </a:solidFill>
            <a:prstDash val="solid"/>
            <a:miter lim="800000"/>
            <a:headEnd type="none" w="sm" len="sm"/>
            <a:tailEnd type="none" w="sm" len="sm"/>
          </a:ln>
        </p:spPr>
        <p:txBody>
          <a:bodyPr/>
          <a:lstStyle/>
          <a:p>
            <a:endParaRPr lang="en-US" sz="1799"/>
          </a:p>
        </p:txBody>
      </p:sp>
      <p:sp>
        <p:nvSpPr>
          <p:cNvPr id="518" name="Google Shape;518;p20"/>
          <p:cNvSpPr/>
          <p:nvPr/>
        </p:nvSpPr>
        <p:spPr>
          <a:xfrm>
            <a:off x="1650862" y="2902041"/>
            <a:ext cx="157581" cy="1687582"/>
          </a:xfrm>
          <a:custGeom>
            <a:avLst/>
            <a:gdLst/>
            <a:ahLst/>
            <a:cxnLst/>
            <a:rect l="l" t="t" r="r" b="b"/>
            <a:pathLst>
              <a:path w="120000" h="120000" extrusionOk="0">
                <a:moveTo>
                  <a:pt x="0" y="0"/>
                </a:moveTo>
                <a:lnTo>
                  <a:pt x="0" y="120000"/>
                </a:lnTo>
                <a:lnTo>
                  <a:pt x="120000" y="120000"/>
                </a:lnTo>
              </a:path>
            </a:pathLst>
          </a:custGeom>
          <a:noFill/>
          <a:ln w="12700" cap="flat" cmpd="sng">
            <a:solidFill>
              <a:schemeClr val="accent3"/>
            </a:solidFill>
            <a:prstDash val="solid"/>
            <a:miter lim="800000"/>
            <a:headEnd type="none" w="sm" len="sm"/>
            <a:tailEnd type="none" w="sm" len="sm"/>
          </a:ln>
        </p:spPr>
        <p:txBody>
          <a:bodyPr/>
          <a:lstStyle/>
          <a:p>
            <a:endParaRPr lang="en-US" sz="1799"/>
          </a:p>
        </p:txBody>
      </p:sp>
      <p:sp>
        <p:nvSpPr>
          <p:cNvPr id="521" name="Google Shape;521;p20"/>
          <p:cNvSpPr/>
          <p:nvPr/>
        </p:nvSpPr>
        <p:spPr>
          <a:xfrm>
            <a:off x="1650862" y="2902041"/>
            <a:ext cx="157581" cy="2336652"/>
          </a:xfrm>
          <a:custGeom>
            <a:avLst/>
            <a:gdLst/>
            <a:ahLst/>
            <a:cxnLst/>
            <a:rect l="l" t="t" r="r" b="b"/>
            <a:pathLst>
              <a:path w="120000" h="120000" extrusionOk="0">
                <a:moveTo>
                  <a:pt x="0" y="0"/>
                </a:moveTo>
                <a:lnTo>
                  <a:pt x="0" y="120000"/>
                </a:lnTo>
                <a:lnTo>
                  <a:pt x="120000" y="120000"/>
                </a:lnTo>
              </a:path>
            </a:pathLst>
          </a:custGeom>
          <a:noFill/>
          <a:ln w="12700" cap="flat" cmpd="sng">
            <a:solidFill>
              <a:schemeClr val="accent3"/>
            </a:solidFill>
            <a:prstDash val="solid"/>
            <a:miter lim="800000"/>
            <a:headEnd type="none" w="sm" len="sm"/>
            <a:tailEnd type="none" w="sm" len="sm"/>
          </a:ln>
        </p:spPr>
        <p:txBody>
          <a:bodyPr/>
          <a:lstStyle/>
          <a:p>
            <a:endParaRPr lang="en-US" sz="1799"/>
          </a:p>
        </p:txBody>
      </p:sp>
      <p:sp>
        <p:nvSpPr>
          <p:cNvPr id="524" name="Google Shape;524;p20"/>
          <p:cNvSpPr/>
          <p:nvPr/>
        </p:nvSpPr>
        <p:spPr>
          <a:xfrm>
            <a:off x="1650862" y="2902041"/>
            <a:ext cx="157581" cy="2985722"/>
          </a:xfrm>
          <a:custGeom>
            <a:avLst/>
            <a:gdLst/>
            <a:ahLst/>
            <a:cxnLst/>
            <a:rect l="l" t="t" r="r" b="b"/>
            <a:pathLst>
              <a:path w="120000" h="120000" extrusionOk="0">
                <a:moveTo>
                  <a:pt x="0" y="0"/>
                </a:moveTo>
                <a:lnTo>
                  <a:pt x="0" y="120000"/>
                </a:lnTo>
                <a:lnTo>
                  <a:pt x="120000" y="120000"/>
                </a:lnTo>
              </a:path>
            </a:pathLst>
          </a:custGeom>
          <a:noFill/>
          <a:ln w="12700" cap="flat" cmpd="sng">
            <a:solidFill>
              <a:schemeClr val="accent3"/>
            </a:solidFill>
            <a:prstDash val="solid"/>
            <a:miter lim="800000"/>
            <a:headEnd type="none" w="sm" len="sm"/>
            <a:tailEnd type="none" w="sm" len="sm"/>
          </a:ln>
        </p:spPr>
        <p:txBody>
          <a:bodyPr/>
          <a:lstStyle/>
          <a:p>
            <a:endParaRPr lang="en-US" sz="1799"/>
          </a:p>
        </p:txBody>
      </p:sp>
      <p:sp>
        <p:nvSpPr>
          <p:cNvPr id="529" name="Google Shape;529;p20"/>
          <p:cNvSpPr/>
          <p:nvPr/>
        </p:nvSpPr>
        <p:spPr>
          <a:xfrm>
            <a:off x="3620632" y="2902041"/>
            <a:ext cx="157581" cy="389442"/>
          </a:xfrm>
          <a:custGeom>
            <a:avLst/>
            <a:gdLst/>
            <a:ahLst/>
            <a:cxnLst/>
            <a:rect l="l" t="t" r="r" b="b"/>
            <a:pathLst>
              <a:path w="120000" h="120000" extrusionOk="0">
                <a:moveTo>
                  <a:pt x="0" y="0"/>
                </a:moveTo>
                <a:lnTo>
                  <a:pt x="0" y="120000"/>
                </a:lnTo>
                <a:lnTo>
                  <a:pt x="120000" y="120000"/>
                </a:lnTo>
              </a:path>
            </a:pathLst>
          </a:custGeom>
          <a:noFill/>
          <a:ln w="12700" cap="flat" cmpd="sng">
            <a:solidFill>
              <a:schemeClr val="accent3"/>
            </a:solidFill>
            <a:prstDash val="solid"/>
            <a:miter lim="800000"/>
            <a:headEnd type="none" w="sm" len="sm"/>
            <a:tailEnd type="none" w="sm" len="sm"/>
          </a:ln>
        </p:spPr>
        <p:txBody>
          <a:bodyPr/>
          <a:lstStyle/>
          <a:p>
            <a:endParaRPr lang="en-US" sz="1799"/>
          </a:p>
        </p:txBody>
      </p:sp>
      <p:sp>
        <p:nvSpPr>
          <p:cNvPr id="532" name="Google Shape;532;p20"/>
          <p:cNvSpPr/>
          <p:nvPr/>
        </p:nvSpPr>
        <p:spPr>
          <a:xfrm>
            <a:off x="3620632" y="2902041"/>
            <a:ext cx="157581" cy="1038512"/>
          </a:xfrm>
          <a:custGeom>
            <a:avLst/>
            <a:gdLst/>
            <a:ahLst/>
            <a:cxnLst/>
            <a:rect l="l" t="t" r="r" b="b"/>
            <a:pathLst>
              <a:path w="120000" h="120000" extrusionOk="0">
                <a:moveTo>
                  <a:pt x="0" y="0"/>
                </a:moveTo>
                <a:lnTo>
                  <a:pt x="0" y="120000"/>
                </a:lnTo>
                <a:lnTo>
                  <a:pt x="120000" y="120000"/>
                </a:lnTo>
              </a:path>
            </a:pathLst>
          </a:custGeom>
          <a:noFill/>
          <a:ln w="12700" cap="flat" cmpd="sng">
            <a:solidFill>
              <a:schemeClr val="accent3"/>
            </a:solidFill>
            <a:prstDash val="solid"/>
            <a:miter lim="800000"/>
            <a:headEnd type="none" w="sm" len="sm"/>
            <a:tailEnd type="none" w="sm" len="sm"/>
          </a:ln>
        </p:spPr>
        <p:txBody>
          <a:bodyPr/>
          <a:lstStyle/>
          <a:p>
            <a:endParaRPr lang="en-US" sz="1799"/>
          </a:p>
        </p:txBody>
      </p:sp>
      <p:sp>
        <p:nvSpPr>
          <p:cNvPr id="535" name="Google Shape;535;p20"/>
          <p:cNvSpPr/>
          <p:nvPr/>
        </p:nvSpPr>
        <p:spPr>
          <a:xfrm>
            <a:off x="3620632" y="2902041"/>
            <a:ext cx="157581" cy="1687582"/>
          </a:xfrm>
          <a:custGeom>
            <a:avLst/>
            <a:gdLst/>
            <a:ahLst/>
            <a:cxnLst/>
            <a:rect l="l" t="t" r="r" b="b"/>
            <a:pathLst>
              <a:path w="120000" h="120000" extrusionOk="0">
                <a:moveTo>
                  <a:pt x="0" y="0"/>
                </a:moveTo>
                <a:lnTo>
                  <a:pt x="0" y="120000"/>
                </a:lnTo>
                <a:lnTo>
                  <a:pt x="120000" y="120000"/>
                </a:lnTo>
              </a:path>
            </a:pathLst>
          </a:custGeom>
          <a:noFill/>
          <a:ln w="12700" cap="flat" cmpd="sng">
            <a:solidFill>
              <a:schemeClr val="accent3"/>
            </a:solidFill>
            <a:prstDash val="solid"/>
            <a:miter lim="800000"/>
            <a:headEnd type="none" w="sm" len="sm"/>
            <a:tailEnd type="none" w="sm" len="sm"/>
          </a:ln>
        </p:spPr>
        <p:txBody>
          <a:bodyPr/>
          <a:lstStyle/>
          <a:p>
            <a:endParaRPr lang="en-US" sz="1799"/>
          </a:p>
        </p:txBody>
      </p:sp>
      <p:sp>
        <p:nvSpPr>
          <p:cNvPr id="538" name="Google Shape;538;p20"/>
          <p:cNvSpPr/>
          <p:nvPr/>
        </p:nvSpPr>
        <p:spPr>
          <a:xfrm>
            <a:off x="3620632" y="2902041"/>
            <a:ext cx="157581" cy="2336652"/>
          </a:xfrm>
          <a:custGeom>
            <a:avLst/>
            <a:gdLst/>
            <a:ahLst/>
            <a:cxnLst/>
            <a:rect l="l" t="t" r="r" b="b"/>
            <a:pathLst>
              <a:path w="120000" h="120000" extrusionOk="0">
                <a:moveTo>
                  <a:pt x="0" y="0"/>
                </a:moveTo>
                <a:lnTo>
                  <a:pt x="0" y="120000"/>
                </a:lnTo>
                <a:lnTo>
                  <a:pt x="120000" y="120000"/>
                </a:lnTo>
              </a:path>
            </a:pathLst>
          </a:custGeom>
          <a:noFill/>
          <a:ln w="12700" cap="flat" cmpd="sng">
            <a:solidFill>
              <a:schemeClr val="accent3"/>
            </a:solidFill>
            <a:prstDash val="solid"/>
            <a:miter lim="800000"/>
            <a:headEnd type="none" w="sm" len="sm"/>
            <a:tailEnd type="none" w="sm" len="sm"/>
          </a:ln>
        </p:spPr>
        <p:txBody>
          <a:bodyPr/>
          <a:lstStyle/>
          <a:p>
            <a:endParaRPr lang="en-US" sz="1799"/>
          </a:p>
        </p:txBody>
      </p:sp>
      <p:sp>
        <p:nvSpPr>
          <p:cNvPr id="541" name="Google Shape;541;p20"/>
          <p:cNvSpPr/>
          <p:nvPr/>
        </p:nvSpPr>
        <p:spPr>
          <a:xfrm>
            <a:off x="3620632" y="2902041"/>
            <a:ext cx="157581" cy="2985722"/>
          </a:xfrm>
          <a:custGeom>
            <a:avLst/>
            <a:gdLst/>
            <a:ahLst/>
            <a:cxnLst/>
            <a:rect l="l" t="t" r="r" b="b"/>
            <a:pathLst>
              <a:path w="120000" h="120000" extrusionOk="0">
                <a:moveTo>
                  <a:pt x="0" y="0"/>
                </a:moveTo>
                <a:lnTo>
                  <a:pt x="0" y="120000"/>
                </a:lnTo>
                <a:lnTo>
                  <a:pt x="120000" y="120000"/>
                </a:lnTo>
              </a:path>
            </a:pathLst>
          </a:custGeom>
          <a:noFill/>
          <a:ln w="12700" cap="flat" cmpd="sng">
            <a:solidFill>
              <a:schemeClr val="accent3"/>
            </a:solidFill>
            <a:prstDash val="solid"/>
            <a:miter lim="800000"/>
            <a:headEnd type="none" w="sm" len="sm"/>
            <a:tailEnd type="none" w="sm" len="sm"/>
          </a:ln>
        </p:spPr>
        <p:txBody>
          <a:bodyPr/>
          <a:lstStyle/>
          <a:p>
            <a:endParaRPr lang="en-US" sz="1799"/>
          </a:p>
        </p:txBody>
      </p:sp>
      <p:sp>
        <p:nvSpPr>
          <p:cNvPr id="546" name="Google Shape;546;p20"/>
          <p:cNvSpPr/>
          <p:nvPr/>
        </p:nvSpPr>
        <p:spPr>
          <a:xfrm>
            <a:off x="5590402" y="2902041"/>
            <a:ext cx="157581" cy="389442"/>
          </a:xfrm>
          <a:custGeom>
            <a:avLst/>
            <a:gdLst/>
            <a:ahLst/>
            <a:cxnLst/>
            <a:rect l="l" t="t" r="r" b="b"/>
            <a:pathLst>
              <a:path w="120000" h="120000" extrusionOk="0">
                <a:moveTo>
                  <a:pt x="0" y="0"/>
                </a:moveTo>
                <a:lnTo>
                  <a:pt x="0" y="120000"/>
                </a:lnTo>
                <a:lnTo>
                  <a:pt x="120000" y="120000"/>
                </a:lnTo>
              </a:path>
            </a:pathLst>
          </a:custGeom>
          <a:noFill/>
          <a:ln w="12700" cap="flat" cmpd="sng">
            <a:solidFill>
              <a:schemeClr val="accent3"/>
            </a:solidFill>
            <a:prstDash val="solid"/>
            <a:miter lim="800000"/>
            <a:headEnd type="none" w="sm" len="sm"/>
            <a:tailEnd type="none" w="sm" len="sm"/>
          </a:ln>
        </p:spPr>
        <p:txBody>
          <a:bodyPr/>
          <a:lstStyle/>
          <a:p>
            <a:endParaRPr lang="en-US" sz="1799"/>
          </a:p>
        </p:txBody>
      </p:sp>
      <p:sp>
        <p:nvSpPr>
          <p:cNvPr id="549" name="Google Shape;549;p20"/>
          <p:cNvSpPr/>
          <p:nvPr/>
        </p:nvSpPr>
        <p:spPr>
          <a:xfrm>
            <a:off x="5590402" y="2902041"/>
            <a:ext cx="157581" cy="1038512"/>
          </a:xfrm>
          <a:custGeom>
            <a:avLst/>
            <a:gdLst/>
            <a:ahLst/>
            <a:cxnLst/>
            <a:rect l="l" t="t" r="r" b="b"/>
            <a:pathLst>
              <a:path w="120000" h="120000" extrusionOk="0">
                <a:moveTo>
                  <a:pt x="0" y="0"/>
                </a:moveTo>
                <a:lnTo>
                  <a:pt x="0" y="120000"/>
                </a:lnTo>
                <a:lnTo>
                  <a:pt x="120000" y="120000"/>
                </a:lnTo>
              </a:path>
            </a:pathLst>
          </a:custGeom>
          <a:noFill/>
          <a:ln w="12700" cap="flat" cmpd="sng">
            <a:solidFill>
              <a:schemeClr val="accent3"/>
            </a:solidFill>
            <a:prstDash val="solid"/>
            <a:miter lim="800000"/>
            <a:headEnd type="none" w="sm" len="sm"/>
            <a:tailEnd type="none" w="sm" len="sm"/>
          </a:ln>
        </p:spPr>
        <p:txBody>
          <a:bodyPr/>
          <a:lstStyle/>
          <a:p>
            <a:endParaRPr lang="en-US" sz="1799"/>
          </a:p>
        </p:txBody>
      </p:sp>
      <p:sp>
        <p:nvSpPr>
          <p:cNvPr id="552" name="Google Shape;552;p20"/>
          <p:cNvSpPr/>
          <p:nvPr/>
        </p:nvSpPr>
        <p:spPr>
          <a:xfrm>
            <a:off x="5590402" y="2902041"/>
            <a:ext cx="157581" cy="1687582"/>
          </a:xfrm>
          <a:custGeom>
            <a:avLst/>
            <a:gdLst/>
            <a:ahLst/>
            <a:cxnLst/>
            <a:rect l="l" t="t" r="r" b="b"/>
            <a:pathLst>
              <a:path w="120000" h="120000" extrusionOk="0">
                <a:moveTo>
                  <a:pt x="0" y="0"/>
                </a:moveTo>
                <a:lnTo>
                  <a:pt x="0" y="120000"/>
                </a:lnTo>
                <a:lnTo>
                  <a:pt x="120000" y="120000"/>
                </a:lnTo>
              </a:path>
            </a:pathLst>
          </a:custGeom>
          <a:noFill/>
          <a:ln w="12700" cap="flat" cmpd="sng">
            <a:solidFill>
              <a:schemeClr val="accent3"/>
            </a:solidFill>
            <a:prstDash val="solid"/>
            <a:miter lim="800000"/>
            <a:headEnd type="none" w="sm" len="sm"/>
            <a:tailEnd type="none" w="sm" len="sm"/>
          </a:ln>
        </p:spPr>
        <p:txBody>
          <a:bodyPr/>
          <a:lstStyle/>
          <a:p>
            <a:endParaRPr lang="en-US" sz="1799"/>
          </a:p>
        </p:txBody>
      </p:sp>
      <p:sp>
        <p:nvSpPr>
          <p:cNvPr id="555" name="Google Shape;555;p20"/>
          <p:cNvSpPr/>
          <p:nvPr/>
        </p:nvSpPr>
        <p:spPr>
          <a:xfrm>
            <a:off x="5590402" y="2902041"/>
            <a:ext cx="157581" cy="2336652"/>
          </a:xfrm>
          <a:custGeom>
            <a:avLst/>
            <a:gdLst/>
            <a:ahLst/>
            <a:cxnLst/>
            <a:rect l="l" t="t" r="r" b="b"/>
            <a:pathLst>
              <a:path w="120000" h="120000" extrusionOk="0">
                <a:moveTo>
                  <a:pt x="0" y="0"/>
                </a:moveTo>
                <a:lnTo>
                  <a:pt x="0" y="120000"/>
                </a:lnTo>
                <a:lnTo>
                  <a:pt x="120000" y="120000"/>
                </a:lnTo>
              </a:path>
            </a:pathLst>
          </a:custGeom>
          <a:noFill/>
          <a:ln w="12700" cap="flat" cmpd="sng">
            <a:solidFill>
              <a:schemeClr val="accent3"/>
            </a:solidFill>
            <a:prstDash val="solid"/>
            <a:miter lim="800000"/>
            <a:headEnd type="none" w="sm" len="sm"/>
            <a:tailEnd type="none" w="sm" len="sm"/>
          </a:ln>
        </p:spPr>
        <p:txBody>
          <a:bodyPr/>
          <a:lstStyle/>
          <a:p>
            <a:endParaRPr lang="en-US" sz="1799"/>
          </a:p>
        </p:txBody>
      </p:sp>
      <p:sp>
        <p:nvSpPr>
          <p:cNvPr id="558" name="Google Shape;558;p20"/>
          <p:cNvSpPr/>
          <p:nvPr/>
        </p:nvSpPr>
        <p:spPr>
          <a:xfrm>
            <a:off x="5590402" y="2902041"/>
            <a:ext cx="157581" cy="2985722"/>
          </a:xfrm>
          <a:custGeom>
            <a:avLst/>
            <a:gdLst/>
            <a:ahLst/>
            <a:cxnLst/>
            <a:rect l="l" t="t" r="r" b="b"/>
            <a:pathLst>
              <a:path w="120000" h="120000" extrusionOk="0">
                <a:moveTo>
                  <a:pt x="0" y="0"/>
                </a:moveTo>
                <a:lnTo>
                  <a:pt x="0" y="120000"/>
                </a:lnTo>
                <a:lnTo>
                  <a:pt x="120000" y="120000"/>
                </a:lnTo>
              </a:path>
            </a:pathLst>
          </a:custGeom>
          <a:noFill/>
          <a:ln w="12700" cap="flat" cmpd="sng">
            <a:solidFill>
              <a:schemeClr val="accent3"/>
            </a:solidFill>
            <a:prstDash val="solid"/>
            <a:miter lim="800000"/>
            <a:headEnd type="none" w="sm" len="sm"/>
            <a:tailEnd type="none" w="sm" len="sm"/>
          </a:ln>
        </p:spPr>
        <p:txBody>
          <a:bodyPr/>
          <a:lstStyle/>
          <a:p>
            <a:endParaRPr lang="en-US" sz="1799"/>
          </a:p>
        </p:txBody>
      </p:sp>
      <p:sp>
        <p:nvSpPr>
          <p:cNvPr id="563" name="Google Shape;563;p20"/>
          <p:cNvSpPr/>
          <p:nvPr/>
        </p:nvSpPr>
        <p:spPr>
          <a:xfrm>
            <a:off x="7560172" y="2902041"/>
            <a:ext cx="157581" cy="389442"/>
          </a:xfrm>
          <a:custGeom>
            <a:avLst/>
            <a:gdLst/>
            <a:ahLst/>
            <a:cxnLst/>
            <a:rect l="l" t="t" r="r" b="b"/>
            <a:pathLst>
              <a:path w="120000" h="120000" extrusionOk="0">
                <a:moveTo>
                  <a:pt x="0" y="0"/>
                </a:moveTo>
                <a:lnTo>
                  <a:pt x="0" y="120000"/>
                </a:lnTo>
                <a:lnTo>
                  <a:pt x="120000" y="120000"/>
                </a:lnTo>
              </a:path>
            </a:pathLst>
          </a:custGeom>
          <a:noFill/>
          <a:ln w="12700" cap="flat" cmpd="sng">
            <a:solidFill>
              <a:schemeClr val="accent3"/>
            </a:solidFill>
            <a:prstDash val="solid"/>
            <a:miter lim="800000"/>
            <a:headEnd type="none" w="sm" len="sm"/>
            <a:tailEnd type="none" w="sm" len="sm"/>
          </a:ln>
        </p:spPr>
        <p:txBody>
          <a:bodyPr/>
          <a:lstStyle/>
          <a:p>
            <a:endParaRPr lang="en-US" sz="1799"/>
          </a:p>
        </p:txBody>
      </p:sp>
      <p:sp>
        <p:nvSpPr>
          <p:cNvPr id="566" name="Google Shape;566;p20"/>
          <p:cNvSpPr/>
          <p:nvPr/>
        </p:nvSpPr>
        <p:spPr>
          <a:xfrm>
            <a:off x="7560172" y="2902041"/>
            <a:ext cx="157581" cy="1038512"/>
          </a:xfrm>
          <a:custGeom>
            <a:avLst/>
            <a:gdLst/>
            <a:ahLst/>
            <a:cxnLst/>
            <a:rect l="l" t="t" r="r" b="b"/>
            <a:pathLst>
              <a:path w="120000" h="120000" extrusionOk="0">
                <a:moveTo>
                  <a:pt x="0" y="0"/>
                </a:moveTo>
                <a:lnTo>
                  <a:pt x="0" y="120000"/>
                </a:lnTo>
                <a:lnTo>
                  <a:pt x="120000" y="120000"/>
                </a:lnTo>
              </a:path>
            </a:pathLst>
          </a:custGeom>
          <a:noFill/>
          <a:ln w="12700" cap="flat" cmpd="sng">
            <a:solidFill>
              <a:schemeClr val="accent3"/>
            </a:solidFill>
            <a:prstDash val="solid"/>
            <a:miter lim="800000"/>
            <a:headEnd type="none" w="sm" len="sm"/>
            <a:tailEnd type="none" w="sm" len="sm"/>
          </a:ln>
        </p:spPr>
        <p:txBody>
          <a:bodyPr/>
          <a:lstStyle/>
          <a:p>
            <a:endParaRPr lang="en-US" sz="1799"/>
          </a:p>
        </p:txBody>
      </p:sp>
      <p:sp>
        <p:nvSpPr>
          <p:cNvPr id="569" name="Google Shape;569;p20"/>
          <p:cNvSpPr/>
          <p:nvPr/>
        </p:nvSpPr>
        <p:spPr>
          <a:xfrm>
            <a:off x="7560172" y="2902041"/>
            <a:ext cx="157581" cy="1687582"/>
          </a:xfrm>
          <a:custGeom>
            <a:avLst/>
            <a:gdLst/>
            <a:ahLst/>
            <a:cxnLst/>
            <a:rect l="l" t="t" r="r" b="b"/>
            <a:pathLst>
              <a:path w="120000" h="120000" extrusionOk="0">
                <a:moveTo>
                  <a:pt x="0" y="0"/>
                </a:moveTo>
                <a:lnTo>
                  <a:pt x="0" y="120000"/>
                </a:lnTo>
                <a:lnTo>
                  <a:pt x="120000" y="120000"/>
                </a:lnTo>
              </a:path>
            </a:pathLst>
          </a:custGeom>
          <a:noFill/>
          <a:ln w="12700" cap="flat" cmpd="sng">
            <a:solidFill>
              <a:schemeClr val="accent3"/>
            </a:solidFill>
            <a:prstDash val="solid"/>
            <a:miter lim="800000"/>
            <a:headEnd type="none" w="sm" len="sm"/>
            <a:tailEnd type="none" w="sm" len="sm"/>
          </a:ln>
        </p:spPr>
        <p:txBody>
          <a:bodyPr/>
          <a:lstStyle/>
          <a:p>
            <a:endParaRPr lang="en-US" sz="1799"/>
          </a:p>
        </p:txBody>
      </p:sp>
      <p:sp>
        <p:nvSpPr>
          <p:cNvPr id="572" name="Google Shape;572;p20"/>
          <p:cNvSpPr/>
          <p:nvPr/>
        </p:nvSpPr>
        <p:spPr>
          <a:xfrm>
            <a:off x="7560172" y="2902041"/>
            <a:ext cx="157581" cy="2336652"/>
          </a:xfrm>
          <a:custGeom>
            <a:avLst/>
            <a:gdLst/>
            <a:ahLst/>
            <a:cxnLst/>
            <a:rect l="l" t="t" r="r" b="b"/>
            <a:pathLst>
              <a:path w="120000" h="120000" extrusionOk="0">
                <a:moveTo>
                  <a:pt x="0" y="0"/>
                </a:moveTo>
                <a:lnTo>
                  <a:pt x="0" y="120000"/>
                </a:lnTo>
                <a:lnTo>
                  <a:pt x="120000" y="120000"/>
                </a:lnTo>
              </a:path>
            </a:pathLst>
          </a:custGeom>
          <a:noFill/>
          <a:ln w="12700" cap="flat" cmpd="sng">
            <a:solidFill>
              <a:schemeClr val="accent3"/>
            </a:solidFill>
            <a:prstDash val="solid"/>
            <a:miter lim="800000"/>
            <a:headEnd type="none" w="sm" len="sm"/>
            <a:tailEnd type="none" w="sm" len="sm"/>
          </a:ln>
        </p:spPr>
        <p:txBody>
          <a:bodyPr/>
          <a:lstStyle/>
          <a:p>
            <a:endParaRPr lang="en-US" sz="1799"/>
          </a:p>
        </p:txBody>
      </p:sp>
      <p:sp>
        <p:nvSpPr>
          <p:cNvPr id="575" name="Google Shape;575;p20"/>
          <p:cNvSpPr/>
          <p:nvPr/>
        </p:nvSpPr>
        <p:spPr>
          <a:xfrm>
            <a:off x="7560172" y="2902041"/>
            <a:ext cx="157581" cy="2985722"/>
          </a:xfrm>
          <a:custGeom>
            <a:avLst/>
            <a:gdLst/>
            <a:ahLst/>
            <a:cxnLst/>
            <a:rect l="l" t="t" r="r" b="b"/>
            <a:pathLst>
              <a:path w="120000" h="120000" extrusionOk="0">
                <a:moveTo>
                  <a:pt x="0" y="0"/>
                </a:moveTo>
                <a:lnTo>
                  <a:pt x="0" y="120000"/>
                </a:lnTo>
                <a:lnTo>
                  <a:pt x="120000" y="120000"/>
                </a:lnTo>
              </a:path>
            </a:pathLst>
          </a:custGeom>
          <a:noFill/>
          <a:ln w="12700" cap="flat" cmpd="sng">
            <a:solidFill>
              <a:schemeClr val="accent3"/>
            </a:solidFill>
            <a:prstDash val="solid"/>
            <a:miter lim="800000"/>
            <a:headEnd type="none" w="sm" len="sm"/>
            <a:tailEnd type="none" w="sm" len="sm"/>
          </a:ln>
        </p:spPr>
        <p:txBody>
          <a:bodyPr/>
          <a:lstStyle/>
          <a:p>
            <a:endParaRPr lang="en-US" sz="1799"/>
          </a:p>
        </p:txBody>
      </p:sp>
      <p:sp>
        <p:nvSpPr>
          <p:cNvPr id="580" name="Google Shape;580;p20"/>
          <p:cNvSpPr/>
          <p:nvPr/>
        </p:nvSpPr>
        <p:spPr>
          <a:xfrm>
            <a:off x="9529943" y="2902041"/>
            <a:ext cx="157581" cy="389442"/>
          </a:xfrm>
          <a:custGeom>
            <a:avLst/>
            <a:gdLst/>
            <a:ahLst/>
            <a:cxnLst/>
            <a:rect l="l" t="t" r="r" b="b"/>
            <a:pathLst>
              <a:path w="120000" h="120000" extrusionOk="0">
                <a:moveTo>
                  <a:pt x="0" y="0"/>
                </a:moveTo>
                <a:lnTo>
                  <a:pt x="0" y="120000"/>
                </a:lnTo>
                <a:lnTo>
                  <a:pt x="120000" y="120000"/>
                </a:lnTo>
              </a:path>
            </a:pathLst>
          </a:custGeom>
          <a:noFill/>
          <a:ln w="12700" cap="flat" cmpd="sng">
            <a:solidFill>
              <a:schemeClr val="accent3"/>
            </a:solidFill>
            <a:prstDash val="solid"/>
            <a:miter lim="800000"/>
            <a:headEnd type="none" w="sm" len="sm"/>
            <a:tailEnd type="none" w="sm" len="sm"/>
          </a:ln>
        </p:spPr>
        <p:txBody>
          <a:bodyPr/>
          <a:lstStyle/>
          <a:p>
            <a:endParaRPr lang="en-US" sz="1799"/>
          </a:p>
        </p:txBody>
      </p:sp>
      <p:sp>
        <p:nvSpPr>
          <p:cNvPr id="583" name="Google Shape;583;p20"/>
          <p:cNvSpPr/>
          <p:nvPr/>
        </p:nvSpPr>
        <p:spPr>
          <a:xfrm>
            <a:off x="9529943" y="2902041"/>
            <a:ext cx="157581" cy="1038512"/>
          </a:xfrm>
          <a:custGeom>
            <a:avLst/>
            <a:gdLst/>
            <a:ahLst/>
            <a:cxnLst/>
            <a:rect l="l" t="t" r="r" b="b"/>
            <a:pathLst>
              <a:path w="120000" h="120000" extrusionOk="0">
                <a:moveTo>
                  <a:pt x="0" y="0"/>
                </a:moveTo>
                <a:lnTo>
                  <a:pt x="0" y="120000"/>
                </a:lnTo>
                <a:lnTo>
                  <a:pt x="120000" y="120000"/>
                </a:lnTo>
              </a:path>
            </a:pathLst>
          </a:custGeom>
          <a:noFill/>
          <a:ln w="12700" cap="flat" cmpd="sng">
            <a:solidFill>
              <a:schemeClr val="accent3"/>
            </a:solidFill>
            <a:prstDash val="solid"/>
            <a:miter lim="800000"/>
            <a:headEnd type="none" w="sm" len="sm"/>
            <a:tailEnd type="none" w="sm" len="sm"/>
          </a:ln>
        </p:spPr>
        <p:txBody>
          <a:bodyPr/>
          <a:lstStyle/>
          <a:p>
            <a:endParaRPr lang="en-US" sz="1799"/>
          </a:p>
        </p:txBody>
      </p:sp>
      <p:sp>
        <p:nvSpPr>
          <p:cNvPr id="586" name="Google Shape;586;p20"/>
          <p:cNvSpPr/>
          <p:nvPr/>
        </p:nvSpPr>
        <p:spPr>
          <a:xfrm>
            <a:off x="9529943" y="2902041"/>
            <a:ext cx="157581" cy="1687582"/>
          </a:xfrm>
          <a:custGeom>
            <a:avLst/>
            <a:gdLst/>
            <a:ahLst/>
            <a:cxnLst/>
            <a:rect l="l" t="t" r="r" b="b"/>
            <a:pathLst>
              <a:path w="120000" h="120000" extrusionOk="0">
                <a:moveTo>
                  <a:pt x="0" y="0"/>
                </a:moveTo>
                <a:lnTo>
                  <a:pt x="0" y="120000"/>
                </a:lnTo>
                <a:lnTo>
                  <a:pt x="120000" y="120000"/>
                </a:lnTo>
              </a:path>
            </a:pathLst>
          </a:custGeom>
          <a:noFill/>
          <a:ln w="12700" cap="flat" cmpd="sng">
            <a:solidFill>
              <a:schemeClr val="accent3"/>
            </a:solidFill>
            <a:prstDash val="solid"/>
            <a:miter lim="800000"/>
            <a:headEnd type="none" w="sm" len="sm"/>
            <a:tailEnd type="none" w="sm" len="sm"/>
          </a:ln>
        </p:spPr>
        <p:txBody>
          <a:bodyPr/>
          <a:lstStyle/>
          <a:p>
            <a:endParaRPr lang="en-US" sz="1799"/>
          </a:p>
        </p:txBody>
      </p:sp>
      <p:sp>
        <p:nvSpPr>
          <p:cNvPr id="589" name="Google Shape;589;p20"/>
          <p:cNvSpPr/>
          <p:nvPr/>
        </p:nvSpPr>
        <p:spPr>
          <a:xfrm>
            <a:off x="9529943" y="2902041"/>
            <a:ext cx="157581" cy="2336652"/>
          </a:xfrm>
          <a:custGeom>
            <a:avLst/>
            <a:gdLst/>
            <a:ahLst/>
            <a:cxnLst/>
            <a:rect l="l" t="t" r="r" b="b"/>
            <a:pathLst>
              <a:path w="120000" h="120000" extrusionOk="0">
                <a:moveTo>
                  <a:pt x="0" y="0"/>
                </a:moveTo>
                <a:lnTo>
                  <a:pt x="0" y="120000"/>
                </a:lnTo>
                <a:lnTo>
                  <a:pt x="120000" y="120000"/>
                </a:lnTo>
              </a:path>
            </a:pathLst>
          </a:custGeom>
          <a:noFill/>
          <a:ln w="12700" cap="flat" cmpd="sng">
            <a:solidFill>
              <a:schemeClr val="accent3"/>
            </a:solidFill>
            <a:prstDash val="solid"/>
            <a:miter lim="800000"/>
            <a:headEnd type="none" w="sm" len="sm"/>
            <a:tailEnd type="none" w="sm" len="sm"/>
          </a:ln>
        </p:spPr>
        <p:txBody>
          <a:bodyPr/>
          <a:lstStyle/>
          <a:p>
            <a:endParaRPr lang="en-US" sz="1799"/>
          </a:p>
        </p:txBody>
      </p:sp>
      <p:sp>
        <p:nvSpPr>
          <p:cNvPr id="592" name="Google Shape;592;p20"/>
          <p:cNvSpPr/>
          <p:nvPr/>
        </p:nvSpPr>
        <p:spPr>
          <a:xfrm>
            <a:off x="9529943" y="2902041"/>
            <a:ext cx="157581" cy="2985722"/>
          </a:xfrm>
          <a:custGeom>
            <a:avLst/>
            <a:gdLst/>
            <a:ahLst/>
            <a:cxnLst/>
            <a:rect l="l" t="t" r="r" b="b"/>
            <a:pathLst>
              <a:path w="120000" h="120000" extrusionOk="0">
                <a:moveTo>
                  <a:pt x="0" y="0"/>
                </a:moveTo>
                <a:lnTo>
                  <a:pt x="0" y="120000"/>
                </a:lnTo>
                <a:lnTo>
                  <a:pt x="120000" y="120000"/>
                </a:lnTo>
              </a:path>
            </a:pathLst>
          </a:custGeom>
          <a:noFill/>
          <a:ln w="12700" cap="flat" cmpd="sng">
            <a:solidFill>
              <a:schemeClr val="accent3"/>
            </a:solidFill>
            <a:prstDash val="solid"/>
            <a:miter lim="800000"/>
            <a:headEnd type="none" w="sm" len="sm"/>
            <a:tailEnd type="none" w="sm" len="sm"/>
          </a:ln>
        </p:spPr>
        <p:txBody>
          <a:bodyPr/>
          <a:lstStyle/>
          <a:p>
            <a:endParaRPr lang="en-US" sz="1799"/>
          </a:p>
        </p:txBody>
      </p:sp>
      <p:sp>
        <p:nvSpPr>
          <p:cNvPr id="598" name="Google Shape;598;p20"/>
          <p:cNvSpPr txBox="1"/>
          <p:nvPr/>
        </p:nvSpPr>
        <p:spPr>
          <a:xfrm>
            <a:off x="1493281" y="1808158"/>
            <a:ext cx="3522508" cy="369139"/>
          </a:xfrm>
          <a:prstGeom prst="rect">
            <a:avLst/>
          </a:prstGeom>
          <a:noFill/>
          <a:ln>
            <a:noFill/>
          </a:ln>
        </p:spPr>
        <p:txBody>
          <a:bodyPr spcFirstLastPara="1" wrap="square" lIns="91401" tIns="45688" rIns="91401" bIns="45688" anchor="t" anchorCtr="0">
            <a:spAutoFit/>
          </a:bodyPr>
          <a:lstStyle/>
          <a:p>
            <a:pPr algn="ctr"/>
            <a:r>
              <a:rPr lang="en-US" sz="1799" b="1" dirty="0">
                <a:solidFill>
                  <a:srgbClr val="5B9BD5"/>
                </a:solidFill>
                <a:latin typeface="Arial"/>
                <a:ea typeface="Arial"/>
                <a:cs typeface="Arial"/>
                <a:sym typeface="Arial"/>
              </a:rPr>
              <a:t>GENDERED/BINARY</a:t>
            </a:r>
            <a:endParaRPr lang="en-US" sz="1799" b="1" dirty="0">
              <a:solidFill>
                <a:srgbClr val="5B9BD5"/>
              </a:solidFill>
            </a:endParaRPr>
          </a:p>
        </p:txBody>
      </p:sp>
      <p:sp>
        <p:nvSpPr>
          <p:cNvPr id="600" name="Google Shape;600;p20"/>
          <p:cNvSpPr txBox="1"/>
          <p:nvPr/>
        </p:nvSpPr>
        <p:spPr>
          <a:xfrm>
            <a:off x="5432821" y="1820445"/>
            <a:ext cx="5515356" cy="369139"/>
          </a:xfrm>
          <a:prstGeom prst="rect">
            <a:avLst/>
          </a:prstGeom>
          <a:noFill/>
          <a:ln>
            <a:noFill/>
          </a:ln>
        </p:spPr>
        <p:txBody>
          <a:bodyPr spcFirstLastPara="1" wrap="square" lIns="91401" tIns="45688" rIns="91401" bIns="45688" anchor="t" anchorCtr="0">
            <a:spAutoFit/>
          </a:bodyPr>
          <a:lstStyle/>
          <a:p>
            <a:pPr algn="ctr"/>
            <a:r>
              <a:rPr lang="en-US" sz="1799" b="1" dirty="0">
                <a:solidFill>
                  <a:srgbClr val="48BB4F"/>
                </a:solidFill>
                <a:latin typeface="Arial"/>
                <a:ea typeface="Arial"/>
                <a:cs typeface="Arial"/>
                <a:sym typeface="Arial"/>
              </a:rPr>
              <a:t>BEYOND THE BINARY</a:t>
            </a:r>
            <a:endParaRPr lang="en-US" sz="1799" b="1" dirty="0">
              <a:solidFill>
                <a:srgbClr val="48BB4F"/>
              </a:solidFill>
            </a:endParaRPr>
          </a:p>
        </p:txBody>
      </p:sp>
      <p:grpSp>
        <p:nvGrpSpPr>
          <p:cNvPr id="26" name="Group 25">
            <a:extLst>
              <a:ext uri="{FF2B5EF4-FFF2-40B4-BE49-F238E27FC236}">
                <a16:creationId xmlns:a16="http://schemas.microsoft.com/office/drawing/2014/main" id="{969A3F43-1129-FCD9-C388-18216EC111A3}"/>
              </a:ext>
            </a:extLst>
          </p:cNvPr>
          <p:cNvGrpSpPr/>
          <p:nvPr/>
        </p:nvGrpSpPr>
        <p:grpSpPr>
          <a:xfrm>
            <a:off x="1493281" y="2397993"/>
            <a:ext cx="9408742" cy="3734189"/>
            <a:chOff x="2754646" y="2397993"/>
            <a:chExt cx="9408742" cy="3734189"/>
          </a:xfrm>
        </p:grpSpPr>
        <p:sp>
          <p:nvSpPr>
            <p:cNvPr id="511" name="Google Shape;511;p20"/>
            <p:cNvSpPr txBox="1"/>
            <p:nvPr/>
          </p:nvSpPr>
          <p:spPr>
            <a:xfrm>
              <a:off x="2754646" y="2397993"/>
              <a:ext cx="1529661" cy="488838"/>
            </a:xfrm>
            <a:prstGeom prst="rect">
              <a:avLst/>
            </a:prstGeom>
            <a:solidFill>
              <a:srgbClr val="5B9BD5"/>
            </a:solidFill>
            <a:ln>
              <a:noFill/>
            </a:ln>
          </p:spPr>
          <p:txBody>
            <a:bodyPr spcFirstLastPara="1" wrap="square" lIns="19045" tIns="12697" rIns="19045" bIns="12697" anchor="ctr" anchorCtr="0">
              <a:noAutofit/>
            </a:bodyPr>
            <a:lstStyle/>
            <a:p>
              <a:pPr algn="ctr">
                <a:lnSpc>
                  <a:spcPct val="90000"/>
                </a:lnSpc>
              </a:pPr>
              <a:r>
                <a:rPr lang="en-US" sz="1200" b="1" dirty="0">
                  <a:solidFill>
                    <a:schemeClr val="lt1"/>
                  </a:solidFill>
                  <a:latin typeface="Arial"/>
                  <a:ea typeface="Arial"/>
                  <a:cs typeface="Arial"/>
                  <a:sym typeface="Arial"/>
                </a:rPr>
                <a:t>She/Her/Hers</a:t>
              </a:r>
              <a:endParaRPr sz="1200" b="1" dirty="0"/>
            </a:p>
          </p:txBody>
        </p:sp>
        <p:sp>
          <p:nvSpPr>
            <p:cNvPr id="514" name="Google Shape;514;p20"/>
            <p:cNvSpPr txBox="1"/>
            <p:nvPr/>
          </p:nvSpPr>
          <p:spPr>
            <a:xfrm>
              <a:off x="3069809" y="3047064"/>
              <a:ext cx="1214498" cy="488838"/>
            </a:xfrm>
            <a:prstGeom prst="rect">
              <a:avLst/>
            </a:prstGeom>
            <a:solidFill>
              <a:srgbClr val="D6E1F0"/>
            </a:solidFill>
            <a:ln>
              <a:noFill/>
            </a:ln>
          </p:spPr>
          <p:txBody>
            <a:bodyPr spcFirstLastPara="1" wrap="square" lIns="19045" tIns="12697" rIns="19045" bIns="12697" anchor="ctr" anchorCtr="0">
              <a:noAutofit/>
            </a:bodyPr>
            <a:lstStyle/>
            <a:p>
              <a:pPr algn="ctr">
                <a:lnSpc>
                  <a:spcPct val="90000"/>
                </a:lnSpc>
              </a:pPr>
              <a:r>
                <a:rPr lang="en-US" sz="1000" dirty="0">
                  <a:solidFill>
                    <a:schemeClr val="dk1"/>
                  </a:solidFill>
                  <a:latin typeface="Arial"/>
                  <a:ea typeface="Arial"/>
                  <a:cs typeface="Arial"/>
                  <a:sym typeface="Arial"/>
                </a:rPr>
                <a:t>She is here now.</a:t>
              </a:r>
              <a:endParaRPr sz="1799" dirty="0"/>
            </a:p>
          </p:txBody>
        </p:sp>
        <p:sp>
          <p:nvSpPr>
            <p:cNvPr id="517" name="Google Shape;517;p20"/>
            <p:cNvSpPr txBox="1"/>
            <p:nvPr/>
          </p:nvSpPr>
          <p:spPr>
            <a:xfrm>
              <a:off x="3069809" y="3696134"/>
              <a:ext cx="1214498" cy="488838"/>
            </a:xfrm>
            <a:prstGeom prst="rect">
              <a:avLst/>
            </a:prstGeom>
            <a:solidFill>
              <a:srgbClr val="D6E1F0"/>
            </a:solidFill>
            <a:ln>
              <a:noFill/>
            </a:ln>
          </p:spPr>
          <p:txBody>
            <a:bodyPr spcFirstLastPara="1" wrap="square" lIns="19045" tIns="12697" rIns="19045" bIns="12697" anchor="ctr" anchorCtr="0">
              <a:noAutofit/>
            </a:bodyPr>
            <a:lstStyle/>
            <a:p>
              <a:pPr algn="ctr">
                <a:lnSpc>
                  <a:spcPct val="90000"/>
                </a:lnSpc>
              </a:pPr>
              <a:r>
                <a:rPr lang="en-US" sz="1000" dirty="0">
                  <a:solidFill>
                    <a:schemeClr val="dk1"/>
                  </a:solidFill>
                  <a:latin typeface="Arial"/>
                  <a:ea typeface="Arial"/>
                  <a:cs typeface="Arial"/>
                  <a:sym typeface="Arial"/>
                </a:rPr>
                <a:t>Her phone call </a:t>
              </a:r>
              <a:br>
                <a:rPr lang="en-US" sz="1000" dirty="0">
                  <a:solidFill>
                    <a:schemeClr val="dk1"/>
                  </a:solidFill>
                  <a:latin typeface="Arial"/>
                  <a:ea typeface="Arial"/>
                  <a:cs typeface="Arial"/>
                  <a:sym typeface="Arial"/>
                </a:rPr>
              </a:br>
              <a:r>
                <a:rPr lang="en-US" sz="1000" dirty="0">
                  <a:solidFill>
                    <a:schemeClr val="dk1"/>
                  </a:solidFill>
                  <a:latin typeface="Arial"/>
                  <a:ea typeface="Arial"/>
                  <a:cs typeface="Arial"/>
                  <a:sym typeface="Arial"/>
                </a:rPr>
                <a:t>just started.</a:t>
              </a:r>
              <a:endParaRPr sz="1799" dirty="0"/>
            </a:p>
          </p:txBody>
        </p:sp>
        <p:sp>
          <p:nvSpPr>
            <p:cNvPr id="520" name="Google Shape;520;p20"/>
            <p:cNvSpPr txBox="1"/>
            <p:nvPr/>
          </p:nvSpPr>
          <p:spPr>
            <a:xfrm>
              <a:off x="3069809" y="4345204"/>
              <a:ext cx="1214498" cy="488838"/>
            </a:xfrm>
            <a:prstGeom prst="rect">
              <a:avLst/>
            </a:prstGeom>
            <a:solidFill>
              <a:srgbClr val="D6E1F0"/>
            </a:solidFill>
            <a:ln>
              <a:noFill/>
            </a:ln>
          </p:spPr>
          <p:txBody>
            <a:bodyPr spcFirstLastPara="1" wrap="square" lIns="19045" tIns="12697" rIns="19045" bIns="12697" anchor="ctr" anchorCtr="0">
              <a:noAutofit/>
            </a:bodyPr>
            <a:lstStyle/>
            <a:p>
              <a:pPr algn="ctr">
                <a:lnSpc>
                  <a:spcPct val="90000"/>
                </a:lnSpc>
              </a:pPr>
              <a:r>
                <a:rPr lang="en-US" sz="1000">
                  <a:solidFill>
                    <a:schemeClr val="dk1"/>
                  </a:solidFill>
                  <a:latin typeface="Arial"/>
                  <a:ea typeface="Arial"/>
                  <a:cs typeface="Arial"/>
                  <a:sym typeface="Arial"/>
                </a:rPr>
                <a:t>She excused herself from the meeting.</a:t>
              </a:r>
              <a:endParaRPr sz="1799"/>
            </a:p>
          </p:txBody>
        </p:sp>
        <p:sp>
          <p:nvSpPr>
            <p:cNvPr id="523" name="Google Shape;523;p20"/>
            <p:cNvSpPr txBox="1"/>
            <p:nvPr/>
          </p:nvSpPr>
          <p:spPr>
            <a:xfrm>
              <a:off x="3069809" y="4994274"/>
              <a:ext cx="1214498" cy="488838"/>
            </a:xfrm>
            <a:prstGeom prst="rect">
              <a:avLst/>
            </a:prstGeom>
            <a:solidFill>
              <a:srgbClr val="D6E1F0"/>
            </a:solidFill>
            <a:ln>
              <a:noFill/>
            </a:ln>
          </p:spPr>
          <p:txBody>
            <a:bodyPr spcFirstLastPara="1" wrap="square" lIns="19045" tIns="12697" rIns="19045" bIns="12697" anchor="ctr" anchorCtr="0">
              <a:noAutofit/>
            </a:bodyPr>
            <a:lstStyle/>
            <a:p>
              <a:pPr algn="ctr">
                <a:lnSpc>
                  <a:spcPct val="90000"/>
                </a:lnSpc>
              </a:pPr>
              <a:r>
                <a:rPr lang="en-US" sz="1000">
                  <a:solidFill>
                    <a:schemeClr val="dk1"/>
                  </a:solidFill>
                  <a:latin typeface="Arial"/>
                  <a:ea typeface="Arial"/>
                  <a:cs typeface="Arial"/>
                  <a:sym typeface="Arial"/>
                </a:rPr>
                <a:t>That seat is hers.</a:t>
              </a:r>
              <a:endParaRPr sz="1799"/>
            </a:p>
          </p:txBody>
        </p:sp>
        <p:sp>
          <p:nvSpPr>
            <p:cNvPr id="526" name="Google Shape;526;p20"/>
            <p:cNvSpPr txBox="1"/>
            <p:nvPr/>
          </p:nvSpPr>
          <p:spPr>
            <a:xfrm>
              <a:off x="3069809" y="5643344"/>
              <a:ext cx="1214498" cy="488838"/>
            </a:xfrm>
            <a:prstGeom prst="rect">
              <a:avLst/>
            </a:prstGeom>
            <a:solidFill>
              <a:srgbClr val="D6E1F0"/>
            </a:solidFill>
            <a:ln>
              <a:noFill/>
            </a:ln>
          </p:spPr>
          <p:txBody>
            <a:bodyPr spcFirstLastPara="1" wrap="square" lIns="19045" tIns="12697" rIns="19045" bIns="12697" anchor="ctr" anchorCtr="0">
              <a:noAutofit/>
            </a:bodyPr>
            <a:lstStyle/>
            <a:p>
              <a:pPr algn="ctr">
                <a:lnSpc>
                  <a:spcPct val="90000"/>
                </a:lnSpc>
              </a:pPr>
              <a:r>
                <a:rPr lang="en-US" sz="1000">
                  <a:solidFill>
                    <a:schemeClr val="dk1"/>
                  </a:solidFill>
                  <a:latin typeface="Arial"/>
                  <a:ea typeface="Arial"/>
                  <a:cs typeface="Arial"/>
                  <a:sym typeface="Arial"/>
                </a:rPr>
                <a:t>Let's wait for her.</a:t>
              </a:r>
              <a:endParaRPr sz="1799"/>
            </a:p>
          </p:txBody>
        </p:sp>
        <p:sp>
          <p:nvSpPr>
            <p:cNvPr id="528" name="Google Shape;528;p20"/>
            <p:cNvSpPr txBox="1"/>
            <p:nvPr/>
          </p:nvSpPr>
          <p:spPr>
            <a:xfrm>
              <a:off x="4724416" y="2397993"/>
              <a:ext cx="1529661" cy="488838"/>
            </a:xfrm>
            <a:prstGeom prst="rect">
              <a:avLst/>
            </a:prstGeom>
            <a:solidFill>
              <a:srgbClr val="5B9BD5"/>
            </a:solidFill>
            <a:ln>
              <a:noFill/>
            </a:ln>
          </p:spPr>
          <p:txBody>
            <a:bodyPr spcFirstLastPara="1" wrap="square" lIns="19045" tIns="12697" rIns="19045" bIns="12697" anchor="ctr" anchorCtr="0">
              <a:noAutofit/>
            </a:bodyPr>
            <a:lstStyle/>
            <a:p>
              <a:pPr algn="ctr">
                <a:lnSpc>
                  <a:spcPct val="90000"/>
                </a:lnSpc>
              </a:pPr>
              <a:r>
                <a:rPr lang="en-US" sz="1200" b="1">
                  <a:solidFill>
                    <a:schemeClr val="lt1"/>
                  </a:solidFill>
                  <a:latin typeface="Arial"/>
                  <a:ea typeface="Arial"/>
                  <a:cs typeface="Arial"/>
                  <a:sym typeface="Arial"/>
                </a:rPr>
                <a:t>He/Him/His</a:t>
              </a:r>
              <a:endParaRPr sz="1200" b="1"/>
            </a:p>
          </p:txBody>
        </p:sp>
        <p:sp>
          <p:nvSpPr>
            <p:cNvPr id="531" name="Google Shape;531;p20"/>
            <p:cNvSpPr txBox="1"/>
            <p:nvPr/>
          </p:nvSpPr>
          <p:spPr>
            <a:xfrm>
              <a:off x="5039579" y="3047064"/>
              <a:ext cx="1214498" cy="488838"/>
            </a:xfrm>
            <a:prstGeom prst="rect">
              <a:avLst/>
            </a:prstGeom>
            <a:solidFill>
              <a:srgbClr val="D6E1F0"/>
            </a:solidFill>
            <a:ln>
              <a:noFill/>
            </a:ln>
          </p:spPr>
          <p:txBody>
            <a:bodyPr spcFirstLastPara="1" wrap="square" lIns="19045" tIns="12697" rIns="19045" bIns="12697" anchor="ctr" anchorCtr="0">
              <a:noAutofit/>
            </a:bodyPr>
            <a:lstStyle/>
            <a:p>
              <a:pPr algn="ctr">
                <a:lnSpc>
                  <a:spcPct val="90000"/>
                </a:lnSpc>
              </a:pPr>
              <a:r>
                <a:rPr lang="en-US" sz="1000">
                  <a:solidFill>
                    <a:schemeClr val="dk1"/>
                  </a:solidFill>
                  <a:latin typeface="Arial"/>
                  <a:ea typeface="Arial"/>
                  <a:cs typeface="Arial"/>
                  <a:sym typeface="Arial"/>
                </a:rPr>
                <a:t>He is here now.</a:t>
              </a:r>
              <a:endParaRPr sz="1799"/>
            </a:p>
          </p:txBody>
        </p:sp>
        <p:sp>
          <p:nvSpPr>
            <p:cNvPr id="534" name="Google Shape;534;p20"/>
            <p:cNvSpPr txBox="1"/>
            <p:nvPr/>
          </p:nvSpPr>
          <p:spPr>
            <a:xfrm>
              <a:off x="5039579" y="3696134"/>
              <a:ext cx="1214498" cy="488838"/>
            </a:xfrm>
            <a:prstGeom prst="rect">
              <a:avLst/>
            </a:prstGeom>
            <a:solidFill>
              <a:srgbClr val="D6E1F0"/>
            </a:solidFill>
            <a:ln>
              <a:noFill/>
            </a:ln>
          </p:spPr>
          <p:txBody>
            <a:bodyPr spcFirstLastPara="1" wrap="square" lIns="19045" tIns="12697" rIns="19045" bIns="12697" anchor="ctr" anchorCtr="0">
              <a:noAutofit/>
            </a:bodyPr>
            <a:lstStyle/>
            <a:p>
              <a:pPr algn="ctr">
                <a:lnSpc>
                  <a:spcPct val="90000"/>
                </a:lnSpc>
              </a:pPr>
              <a:r>
                <a:rPr lang="en-US" sz="1000" dirty="0">
                  <a:solidFill>
                    <a:schemeClr val="dk1"/>
                  </a:solidFill>
                  <a:latin typeface="Arial"/>
                  <a:ea typeface="Arial"/>
                  <a:cs typeface="Arial"/>
                  <a:sym typeface="Arial"/>
                </a:rPr>
                <a:t>His phone call </a:t>
              </a:r>
              <a:br>
                <a:rPr lang="en-US" sz="1000" dirty="0">
                  <a:solidFill>
                    <a:schemeClr val="dk1"/>
                  </a:solidFill>
                  <a:latin typeface="Arial"/>
                  <a:ea typeface="Arial"/>
                  <a:cs typeface="Arial"/>
                  <a:sym typeface="Arial"/>
                </a:rPr>
              </a:br>
              <a:r>
                <a:rPr lang="en-US" sz="1000" dirty="0">
                  <a:solidFill>
                    <a:schemeClr val="dk1"/>
                  </a:solidFill>
                  <a:latin typeface="Arial"/>
                  <a:ea typeface="Arial"/>
                  <a:cs typeface="Arial"/>
                  <a:sym typeface="Arial"/>
                </a:rPr>
                <a:t>just started.</a:t>
              </a:r>
              <a:endParaRPr sz="1000" dirty="0">
                <a:solidFill>
                  <a:schemeClr val="dk1"/>
                </a:solidFill>
                <a:latin typeface="Arial"/>
                <a:ea typeface="Arial"/>
                <a:cs typeface="Arial"/>
                <a:sym typeface="Arial"/>
              </a:endParaRPr>
            </a:p>
          </p:txBody>
        </p:sp>
        <p:sp>
          <p:nvSpPr>
            <p:cNvPr id="537" name="Google Shape;537;p20"/>
            <p:cNvSpPr txBox="1"/>
            <p:nvPr/>
          </p:nvSpPr>
          <p:spPr>
            <a:xfrm>
              <a:off x="5039579" y="4345204"/>
              <a:ext cx="1214498" cy="488838"/>
            </a:xfrm>
            <a:prstGeom prst="rect">
              <a:avLst/>
            </a:prstGeom>
            <a:solidFill>
              <a:srgbClr val="D6E1F0"/>
            </a:solidFill>
            <a:ln>
              <a:noFill/>
            </a:ln>
          </p:spPr>
          <p:txBody>
            <a:bodyPr spcFirstLastPara="1" wrap="square" lIns="19045" tIns="12697" rIns="19045" bIns="12697" anchor="ctr" anchorCtr="0">
              <a:noAutofit/>
            </a:bodyPr>
            <a:lstStyle/>
            <a:p>
              <a:pPr algn="ctr">
                <a:lnSpc>
                  <a:spcPct val="90000"/>
                </a:lnSpc>
              </a:pPr>
              <a:r>
                <a:rPr lang="en-US" sz="1000">
                  <a:solidFill>
                    <a:schemeClr val="dk1"/>
                  </a:solidFill>
                  <a:latin typeface="Arial"/>
                  <a:ea typeface="Arial"/>
                  <a:cs typeface="Arial"/>
                  <a:sym typeface="Arial"/>
                </a:rPr>
                <a:t>He excused himself from the meeting.</a:t>
              </a:r>
              <a:endParaRPr sz="1799"/>
            </a:p>
          </p:txBody>
        </p:sp>
        <p:sp>
          <p:nvSpPr>
            <p:cNvPr id="540" name="Google Shape;540;p20"/>
            <p:cNvSpPr txBox="1"/>
            <p:nvPr/>
          </p:nvSpPr>
          <p:spPr>
            <a:xfrm>
              <a:off x="5039579" y="4994274"/>
              <a:ext cx="1214498" cy="488838"/>
            </a:xfrm>
            <a:prstGeom prst="rect">
              <a:avLst/>
            </a:prstGeom>
            <a:solidFill>
              <a:srgbClr val="D6E1F0"/>
            </a:solidFill>
            <a:ln>
              <a:noFill/>
            </a:ln>
          </p:spPr>
          <p:txBody>
            <a:bodyPr spcFirstLastPara="1" wrap="square" lIns="19045" tIns="12697" rIns="19045" bIns="12697" anchor="ctr" anchorCtr="0">
              <a:noAutofit/>
            </a:bodyPr>
            <a:lstStyle/>
            <a:p>
              <a:pPr algn="ctr">
                <a:lnSpc>
                  <a:spcPct val="90000"/>
                </a:lnSpc>
              </a:pPr>
              <a:r>
                <a:rPr lang="en-US" sz="1000">
                  <a:solidFill>
                    <a:schemeClr val="dk1"/>
                  </a:solidFill>
                  <a:latin typeface="Arial"/>
                  <a:ea typeface="Arial"/>
                  <a:cs typeface="Arial"/>
                  <a:sym typeface="Arial"/>
                </a:rPr>
                <a:t>That seat is his.</a:t>
              </a:r>
              <a:endParaRPr sz="1799"/>
            </a:p>
          </p:txBody>
        </p:sp>
        <p:sp>
          <p:nvSpPr>
            <p:cNvPr id="543" name="Google Shape;543;p20"/>
            <p:cNvSpPr txBox="1"/>
            <p:nvPr/>
          </p:nvSpPr>
          <p:spPr>
            <a:xfrm>
              <a:off x="5039579" y="5643344"/>
              <a:ext cx="1214498" cy="488838"/>
            </a:xfrm>
            <a:prstGeom prst="rect">
              <a:avLst/>
            </a:prstGeom>
            <a:solidFill>
              <a:srgbClr val="D6E1F0"/>
            </a:solidFill>
            <a:ln>
              <a:noFill/>
            </a:ln>
          </p:spPr>
          <p:txBody>
            <a:bodyPr spcFirstLastPara="1" wrap="square" lIns="19045" tIns="12697" rIns="19045" bIns="12697" anchor="ctr" anchorCtr="0">
              <a:noAutofit/>
            </a:bodyPr>
            <a:lstStyle/>
            <a:p>
              <a:pPr algn="ctr">
                <a:lnSpc>
                  <a:spcPct val="90000"/>
                </a:lnSpc>
              </a:pPr>
              <a:r>
                <a:rPr lang="en-US" sz="1000">
                  <a:solidFill>
                    <a:schemeClr val="dk1"/>
                  </a:solidFill>
                  <a:latin typeface="Arial"/>
                  <a:ea typeface="Arial"/>
                  <a:cs typeface="Arial"/>
                  <a:sym typeface="Arial"/>
                </a:rPr>
                <a:t>Let's wait for him.</a:t>
              </a:r>
              <a:endParaRPr sz="1799"/>
            </a:p>
          </p:txBody>
        </p:sp>
        <p:sp>
          <p:nvSpPr>
            <p:cNvPr id="545" name="Google Shape;545;p20"/>
            <p:cNvSpPr txBox="1"/>
            <p:nvPr/>
          </p:nvSpPr>
          <p:spPr>
            <a:xfrm>
              <a:off x="6694186" y="2397993"/>
              <a:ext cx="1529661" cy="488838"/>
            </a:xfrm>
            <a:prstGeom prst="rect">
              <a:avLst/>
            </a:prstGeom>
            <a:solidFill>
              <a:srgbClr val="48BB4F"/>
            </a:solidFill>
            <a:ln>
              <a:noFill/>
            </a:ln>
          </p:spPr>
          <p:txBody>
            <a:bodyPr spcFirstLastPara="1" wrap="square" lIns="19045" tIns="12697" rIns="19045" bIns="12697" anchor="ctr" anchorCtr="0">
              <a:noAutofit/>
            </a:bodyPr>
            <a:lstStyle/>
            <a:p>
              <a:pPr algn="ctr">
                <a:lnSpc>
                  <a:spcPct val="90000"/>
                </a:lnSpc>
              </a:pPr>
              <a:r>
                <a:rPr lang="en-US" sz="1200" b="1">
                  <a:solidFill>
                    <a:schemeClr val="lt1"/>
                  </a:solidFill>
                  <a:latin typeface="Arial"/>
                  <a:ea typeface="Arial"/>
                  <a:cs typeface="Arial"/>
                  <a:sym typeface="Arial"/>
                </a:rPr>
                <a:t>They/Them/Theirs</a:t>
              </a:r>
              <a:endParaRPr sz="1200" b="1"/>
            </a:p>
          </p:txBody>
        </p:sp>
        <p:sp>
          <p:nvSpPr>
            <p:cNvPr id="548" name="Google Shape;548;p20"/>
            <p:cNvSpPr txBox="1"/>
            <p:nvPr/>
          </p:nvSpPr>
          <p:spPr>
            <a:xfrm>
              <a:off x="7009349" y="3047064"/>
              <a:ext cx="1214498" cy="488838"/>
            </a:xfrm>
            <a:prstGeom prst="rect">
              <a:avLst/>
            </a:prstGeom>
            <a:solidFill>
              <a:srgbClr val="D3E8D7"/>
            </a:solidFill>
            <a:ln>
              <a:noFill/>
            </a:ln>
          </p:spPr>
          <p:txBody>
            <a:bodyPr spcFirstLastPara="1" wrap="square" lIns="19045" tIns="12697" rIns="19045" bIns="12697" anchor="ctr" anchorCtr="0">
              <a:noAutofit/>
            </a:bodyPr>
            <a:lstStyle/>
            <a:p>
              <a:pPr algn="ctr">
                <a:lnSpc>
                  <a:spcPct val="90000"/>
                </a:lnSpc>
              </a:pPr>
              <a:r>
                <a:rPr lang="en-US" sz="1000" dirty="0">
                  <a:solidFill>
                    <a:schemeClr val="dk1"/>
                  </a:solidFill>
                  <a:latin typeface="Arial"/>
                  <a:ea typeface="Arial"/>
                  <a:cs typeface="Arial"/>
                  <a:sym typeface="Arial"/>
                </a:rPr>
                <a:t>They are here now.</a:t>
              </a:r>
              <a:endParaRPr sz="1799" dirty="0"/>
            </a:p>
          </p:txBody>
        </p:sp>
        <p:sp>
          <p:nvSpPr>
            <p:cNvPr id="551" name="Google Shape;551;p20"/>
            <p:cNvSpPr txBox="1"/>
            <p:nvPr/>
          </p:nvSpPr>
          <p:spPr>
            <a:xfrm>
              <a:off x="7009349" y="3696134"/>
              <a:ext cx="1214498" cy="488838"/>
            </a:xfrm>
            <a:prstGeom prst="rect">
              <a:avLst/>
            </a:prstGeom>
            <a:solidFill>
              <a:srgbClr val="D3E8D7"/>
            </a:solidFill>
            <a:ln>
              <a:noFill/>
            </a:ln>
          </p:spPr>
          <p:txBody>
            <a:bodyPr spcFirstLastPara="1" wrap="square" lIns="19045" tIns="12697" rIns="19045" bIns="12697" anchor="ctr" anchorCtr="0">
              <a:noAutofit/>
            </a:bodyPr>
            <a:lstStyle/>
            <a:p>
              <a:pPr algn="ctr">
                <a:lnSpc>
                  <a:spcPct val="90000"/>
                </a:lnSpc>
              </a:pPr>
              <a:r>
                <a:rPr lang="en-US" sz="1000" dirty="0">
                  <a:solidFill>
                    <a:schemeClr val="dk1"/>
                  </a:solidFill>
                  <a:latin typeface="Arial"/>
                  <a:ea typeface="Arial"/>
                  <a:cs typeface="Arial"/>
                  <a:sym typeface="Arial"/>
                </a:rPr>
                <a:t>Their phone call </a:t>
              </a:r>
              <a:br>
                <a:rPr lang="en-US" sz="1000" dirty="0">
                  <a:solidFill>
                    <a:schemeClr val="dk1"/>
                  </a:solidFill>
                  <a:latin typeface="Arial"/>
                  <a:ea typeface="Arial"/>
                  <a:cs typeface="Arial"/>
                  <a:sym typeface="Arial"/>
                </a:rPr>
              </a:br>
              <a:r>
                <a:rPr lang="en-US" sz="1000" dirty="0">
                  <a:solidFill>
                    <a:schemeClr val="dk1"/>
                  </a:solidFill>
                  <a:latin typeface="Arial"/>
                  <a:ea typeface="Arial"/>
                  <a:cs typeface="Arial"/>
                  <a:sym typeface="Arial"/>
                </a:rPr>
                <a:t>just started.</a:t>
              </a:r>
              <a:endParaRPr sz="1799" dirty="0"/>
            </a:p>
          </p:txBody>
        </p:sp>
        <p:sp>
          <p:nvSpPr>
            <p:cNvPr id="554" name="Google Shape;554;p20"/>
            <p:cNvSpPr txBox="1"/>
            <p:nvPr/>
          </p:nvSpPr>
          <p:spPr>
            <a:xfrm>
              <a:off x="7009349" y="4345204"/>
              <a:ext cx="1214498" cy="488838"/>
            </a:xfrm>
            <a:prstGeom prst="rect">
              <a:avLst/>
            </a:prstGeom>
            <a:solidFill>
              <a:srgbClr val="D3E8D7"/>
            </a:solidFill>
            <a:ln>
              <a:noFill/>
            </a:ln>
          </p:spPr>
          <p:txBody>
            <a:bodyPr spcFirstLastPara="1" wrap="square" lIns="19045" tIns="12697" rIns="19045" bIns="12697" anchor="ctr" anchorCtr="0">
              <a:noAutofit/>
            </a:bodyPr>
            <a:lstStyle/>
            <a:p>
              <a:pPr algn="ctr">
                <a:lnSpc>
                  <a:spcPct val="90000"/>
                </a:lnSpc>
              </a:pPr>
              <a:r>
                <a:rPr lang="en-US" sz="1000">
                  <a:solidFill>
                    <a:schemeClr val="dk1"/>
                  </a:solidFill>
                  <a:latin typeface="Arial"/>
                  <a:ea typeface="Arial"/>
                  <a:cs typeface="Arial"/>
                  <a:sym typeface="Arial"/>
                </a:rPr>
                <a:t>They excused themself from the meeting.</a:t>
              </a:r>
              <a:endParaRPr sz="1799"/>
            </a:p>
          </p:txBody>
        </p:sp>
        <p:sp>
          <p:nvSpPr>
            <p:cNvPr id="557" name="Google Shape;557;p20"/>
            <p:cNvSpPr txBox="1"/>
            <p:nvPr/>
          </p:nvSpPr>
          <p:spPr>
            <a:xfrm>
              <a:off x="7009349" y="4994274"/>
              <a:ext cx="1214498" cy="488838"/>
            </a:xfrm>
            <a:prstGeom prst="rect">
              <a:avLst/>
            </a:prstGeom>
            <a:solidFill>
              <a:srgbClr val="D3E8D7"/>
            </a:solidFill>
            <a:ln>
              <a:noFill/>
            </a:ln>
          </p:spPr>
          <p:txBody>
            <a:bodyPr spcFirstLastPara="1" wrap="square" lIns="19045" tIns="12697" rIns="19045" bIns="12697" anchor="ctr" anchorCtr="0">
              <a:noAutofit/>
            </a:bodyPr>
            <a:lstStyle/>
            <a:p>
              <a:pPr algn="ctr">
                <a:lnSpc>
                  <a:spcPct val="90000"/>
                </a:lnSpc>
              </a:pPr>
              <a:r>
                <a:rPr lang="en-US" sz="1000">
                  <a:solidFill>
                    <a:schemeClr val="dk1"/>
                  </a:solidFill>
                  <a:latin typeface="Arial"/>
                  <a:ea typeface="Arial"/>
                  <a:cs typeface="Arial"/>
                  <a:sym typeface="Arial"/>
                </a:rPr>
                <a:t>That seat is theirs.</a:t>
              </a:r>
              <a:endParaRPr sz="1799"/>
            </a:p>
          </p:txBody>
        </p:sp>
        <p:sp>
          <p:nvSpPr>
            <p:cNvPr id="560" name="Google Shape;560;p20"/>
            <p:cNvSpPr txBox="1"/>
            <p:nvPr/>
          </p:nvSpPr>
          <p:spPr>
            <a:xfrm>
              <a:off x="7009349" y="5643344"/>
              <a:ext cx="1214498" cy="488838"/>
            </a:xfrm>
            <a:prstGeom prst="rect">
              <a:avLst/>
            </a:prstGeom>
            <a:solidFill>
              <a:srgbClr val="D3E8D7"/>
            </a:solidFill>
            <a:ln>
              <a:noFill/>
            </a:ln>
          </p:spPr>
          <p:txBody>
            <a:bodyPr spcFirstLastPara="1" wrap="square" lIns="19045" tIns="12697" rIns="19045" bIns="12697" anchor="ctr" anchorCtr="0">
              <a:noAutofit/>
            </a:bodyPr>
            <a:lstStyle/>
            <a:p>
              <a:pPr algn="ctr">
                <a:lnSpc>
                  <a:spcPct val="90000"/>
                </a:lnSpc>
              </a:pPr>
              <a:r>
                <a:rPr lang="en-US" sz="1000">
                  <a:solidFill>
                    <a:schemeClr val="dk1"/>
                  </a:solidFill>
                  <a:latin typeface="Arial"/>
                  <a:ea typeface="Arial"/>
                  <a:cs typeface="Arial"/>
                  <a:sym typeface="Arial"/>
                </a:rPr>
                <a:t>Let's wait for them.</a:t>
              </a:r>
              <a:endParaRPr sz="1799"/>
            </a:p>
          </p:txBody>
        </p:sp>
        <p:sp>
          <p:nvSpPr>
            <p:cNvPr id="562" name="Google Shape;562;p20"/>
            <p:cNvSpPr txBox="1"/>
            <p:nvPr/>
          </p:nvSpPr>
          <p:spPr>
            <a:xfrm>
              <a:off x="8663956" y="2397993"/>
              <a:ext cx="1529661" cy="488838"/>
            </a:xfrm>
            <a:prstGeom prst="rect">
              <a:avLst/>
            </a:prstGeom>
            <a:solidFill>
              <a:srgbClr val="48BB4F"/>
            </a:solidFill>
            <a:ln>
              <a:noFill/>
            </a:ln>
          </p:spPr>
          <p:txBody>
            <a:bodyPr spcFirstLastPara="1" wrap="square" lIns="19045" tIns="12697" rIns="19045" bIns="12697" anchor="ctr" anchorCtr="0">
              <a:noAutofit/>
            </a:bodyPr>
            <a:lstStyle/>
            <a:p>
              <a:pPr algn="ctr">
                <a:lnSpc>
                  <a:spcPct val="90000"/>
                </a:lnSpc>
              </a:pPr>
              <a:r>
                <a:rPr lang="en-US" sz="1200" b="1">
                  <a:solidFill>
                    <a:schemeClr val="lt1"/>
                  </a:solidFill>
                  <a:latin typeface="Arial"/>
                  <a:ea typeface="Arial"/>
                  <a:cs typeface="Arial"/>
                  <a:sym typeface="Arial"/>
                </a:rPr>
                <a:t>Ze/Zir/Zirs</a:t>
              </a:r>
              <a:endParaRPr sz="1200" b="1"/>
            </a:p>
          </p:txBody>
        </p:sp>
        <p:sp>
          <p:nvSpPr>
            <p:cNvPr id="565" name="Google Shape;565;p20"/>
            <p:cNvSpPr txBox="1"/>
            <p:nvPr/>
          </p:nvSpPr>
          <p:spPr>
            <a:xfrm>
              <a:off x="8979120" y="3047064"/>
              <a:ext cx="1214498" cy="488838"/>
            </a:xfrm>
            <a:prstGeom prst="rect">
              <a:avLst/>
            </a:prstGeom>
            <a:solidFill>
              <a:srgbClr val="D3E8D7"/>
            </a:solidFill>
            <a:ln>
              <a:noFill/>
            </a:ln>
          </p:spPr>
          <p:txBody>
            <a:bodyPr spcFirstLastPara="1" wrap="square" lIns="19045" tIns="12697" rIns="19045" bIns="12697" anchor="ctr" anchorCtr="0">
              <a:noAutofit/>
            </a:bodyPr>
            <a:lstStyle/>
            <a:p>
              <a:pPr algn="ctr">
                <a:lnSpc>
                  <a:spcPct val="90000"/>
                </a:lnSpc>
              </a:pPr>
              <a:r>
                <a:rPr lang="en-US" sz="1000" dirty="0">
                  <a:solidFill>
                    <a:schemeClr val="dk1"/>
                  </a:solidFill>
                  <a:latin typeface="Arial"/>
                  <a:ea typeface="Arial"/>
                  <a:cs typeface="Arial"/>
                  <a:sym typeface="Arial"/>
                </a:rPr>
                <a:t>Ze is here now.</a:t>
              </a:r>
              <a:endParaRPr sz="1799" dirty="0"/>
            </a:p>
          </p:txBody>
        </p:sp>
        <p:sp>
          <p:nvSpPr>
            <p:cNvPr id="568" name="Google Shape;568;p20"/>
            <p:cNvSpPr txBox="1"/>
            <p:nvPr/>
          </p:nvSpPr>
          <p:spPr>
            <a:xfrm>
              <a:off x="8979120" y="3696134"/>
              <a:ext cx="1214498" cy="488838"/>
            </a:xfrm>
            <a:prstGeom prst="rect">
              <a:avLst/>
            </a:prstGeom>
            <a:solidFill>
              <a:srgbClr val="D3E8D7"/>
            </a:solidFill>
            <a:ln>
              <a:noFill/>
            </a:ln>
          </p:spPr>
          <p:txBody>
            <a:bodyPr spcFirstLastPara="1" wrap="square" lIns="19045" tIns="12697" rIns="19045" bIns="12697" anchor="ctr" anchorCtr="0">
              <a:noAutofit/>
            </a:bodyPr>
            <a:lstStyle/>
            <a:p>
              <a:pPr algn="ctr">
                <a:lnSpc>
                  <a:spcPct val="90000"/>
                </a:lnSpc>
              </a:pPr>
              <a:r>
                <a:rPr lang="en-US" sz="1000" dirty="0" err="1">
                  <a:solidFill>
                    <a:schemeClr val="dk1"/>
                  </a:solidFill>
                  <a:latin typeface="Arial"/>
                  <a:ea typeface="Arial"/>
                  <a:cs typeface="Arial"/>
                  <a:sym typeface="Arial"/>
                </a:rPr>
                <a:t>Zir</a:t>
              </a:r>
              <a:r>
                <a:rPr lang="en-US" sz="1000" dirty="0">
                  <a:solidFill>
                    <a:schemeClr val="dk1"/>
                  </a:solidFill>
                  <a:latin typeface="Arial"/>
                  <a:ea typeface="Arial"/>
                  <a:cs typeface="Arial"/>
                  <a:sym typeface="Arial"/>
                </a:rPr>
                <a:t> phone call </a:t>
              </a:r>
              <a:br>
                <a:rPr lang="en-US" sz="1000" dirty="0">
                  <a:solidFill>
                    <a:schemeClr val="dk1"/>
                  </a:solidFill>
                  <a:latin typeface="Arial"/>
                  <a:ea typeface="Arial"/>
                  <a:cs typeface="Arial"/>
                  <a:sym typeface="Arial"/>
                </a:rPr>
              </a:br>
              <a:r>
                <a:rPr lang="en-US" sz="1000" dirty="0">
                  <a:solidFill>
                    <a:schemeClr val="dk1"/>
                  </a:solidFill>
                  <a:latin typeface="Arial"/>
                  <a:ea typeface="Arial"/>
                  <a:cs typeface="Arial"/>
                  <a:sym typeface="Arial"/>
                </a:rPr>
                <a:t>just started</a:t>
              </a:r>
              <a:endParaRPr sz="1799" dirty="0"/>
            </a:p>
          </p:txBody>
        </p:sp>
        <p:sp>
          <p:nvSpPr>
            <p:cNvPr id="571" name="Google Shape;571;p20"/>
            <p:cNvSpPr txBox="1"/>
            <p:nvPr/>
          </p:nvSpPr>
          <p:spPr>
            <a:xfrm>
              <a:off x="8979120" y="4345204"/>
              <a:ext cx="1214498" cy="488838"/>
            </a:xfrm>
            <a:prstGeom prst="rect">
              <a:avLst/>
            </a:prstGeom>
            <a:solidFill>
              <a:srgbClr val="D3E8D7"/>
            </a:solidFill>
            <a:ln>
              <a:noFill/>
            </a:ln>
          </p:spPr>
          <p:txBody>
            <a:bodyPr spcFirstLastPara="1" wrap="square" lIns="19045" tIns="12697" rIns="19045" bIns="12697" anchor="ctr" anchorCtr="0">
              <a:noAutofit/>
            </a:bodyPr>
            <a:lstStyle/>
            <a:p>
              <a:pPr algn="ctr">
                <a:lnSpc>
                  <a:spcPct val="90000"/>
                </a:lnSpc>
              </a:pPr>
              <a:r>
                <a:rPr lang="en-US" sz="1000">
                  <a:solidFill>
                    <a:schemeClr val="dk1"/>
                  </a:solidFill>
                  <a:latin typeface="Arial"/>
                  <a:ea typeface="Arial"/>
                  <a:cs typeface="Arial"/>
                  <a:sym typeface="Arial"/>
                </a:rPr>
                <a:t>Ze excused zirself from the meeting.</a:t>
              </a:r>
              <a:endParaRPr sz="1000">
                <a:solidFill>
                  <a:schemeClr val="dk1"/>
                </a:solidFill>
                <a:latin typeface="Arial"/>
                <a:ea typeface="Arial"/>
                <a:cs typeface="Arial"/>
                <a:sym typeface="Arial"/>
              </a:endParaRPr>
            </a:p>
          </p:txBody>
        </p:sp>
        <p:sp>
          <p:nvSpPr>
            <p:cNvPr id="577" name="Google Shape;577;p20"/>
            <p:cNvSpPr txBox="1"/>
            <p:nvPr/>
          </p:nvSpPr>
          <p:spPr>
            <a:xfrm>
              <a:off x="8979120" y="5643344"/>
              <a:ext cx="1214498" cy="488838"/>
            </a:xfrm>
            <a:prstGeom prst="rect">
              <a:avLst/>
            </a:prstGeom>
            <a:solidFill>
              <a:srgbClr val="D3E8D7"/>
            </a:solidFill>
            <a:ln>
              <a:noFill/>
            </a:ln>
          </p:spPr>
          <p:txBody>
            <a:bodyPr spcFirstLastPara="1" wrap="square" lIns="19045" tIns="12697" rIns="19045" bIns="12697" anchor="ctr" anchorCtr="0">
              <a:noAutofit/>
            </a:bodyPr>
            <a:lstStyle/>
            <a:p>
              <a:pPr algn="ctr">
                <a:lnSpc>
                  <a:spcPct val="90000"/>
                </a:lnSpc>
              </a:pPr>
              <a:r>
                <a:rPr lang="en-US" sz="1000">
                  <a:solidFill>
                    <a:schemeClr val="dk1"/>
                  </a:solidFill>
                  <a:latin typeface="Arial"/>
                  <a:ea typeface="Arial"/>
                  <a:cs typeface="Arial"/>
                  <a:sym typeface="Arial"/>
                </a:rPr>
                <a:t>Let's wait for zir.</a:t>
              </a:r>
              <a:endParaRPr sz="1799"/>
            </a:p>
          </p:txBody>
        </p:sp>
        <p:sp>
          <p:nvSpPr>
            <p:cNvPr id="579" name="Google Shape;579;p20"/>
            <p:cNvSpPr txBox="1"/>
            <p:nvPr/>
          </p:nvSpPr>
          <p:spPr>
            <a:xfrm>
              <a:off x="10633727" y="2397993"/>
              <a:ext cx="1529661" cy="488838"/>
            </a:xfrm>
            <a:prstGeom prst="rect">
              <a:avLst/>
            </a:prstGeom>
            <a:solidFill>
              <a:srgbClr val="48BB4F"/>
            </a:solidFill>
            <a:ln>
              <a:noFill/>
            </a:ln>
          </p:spPr>
          <p:txBody>
            <a:bodyPr spcFirstLastPara="1" wrap="square" lIns="19045" tIns="12697" rIns="19045" bIns="12697" anchor="ctr" anchorCtr="0">
              <a:noAutofit/>
            </a:bodyPr>
            <a:lstStyle/>
            <a:p>
              <a:pPr algn="ctr">
                <a:lnSpc>
                  <a:spcPct val="90000"/>
                </a:lnSpc>
              </a:pPr>
              <a:r>
                <a:rPr lang="en-US" sz="1200" b="1">
                  <a:solidFill>
                    <a:schemeClr val="lt1"/>
                  </a:solidFill>
                  <a:latin typeface="Arial"/>
                  <a:ea typeface="Arial"/>
                  <a:cs typeface="Arial"/>
                  <a:sym typeface="Arial"/>
                </a:rPr>
                <a:t>Ze/Hir/Hirs</a:t>
              </a:r>
              <a:endParaRPr sz="1200" b="1"/>
            </a:p>
          </p:txBody>
        </p:sp>
        <p:sp>
          <p:nvSpPr>
            <p:cNvPr id="582" name="Google Shape;582;p20"/>
            <p:cNvSpPr txBox="1"/>
            <p:nvPr/>
          </p:nvSpPr>
          <p:spPr>
            <a:xfrm>
              <a:off x="10948890" y="3047064"/>
              <a:ext cx="1214498" cy="488838"/>
            </a:xfrm>
            <a:prstGeom prst="rect">
              <a:avLst/>
            </a:prstGeom>
            <a:solidFill>
              <a:srgbClr val="D3E8D7"/>
            </a:solidFill>
            <a:ln>
              <a:noFill/>
            </a:ln>
          </p:spPr>
          <p:txBody>
            <a:bodyPr spcFirstLastPara="1" wrap="square" lIns="19045" tIns="12697" rIns="19045" bIns="12697" anchor="ctr" anchorCtr="0">
              <a:noAutofit/>
            </a:bodyPr>
            <a:lstStyle/>
            <a:p>
              <a:pPr algn="ctr">
                <a:lnSpc>
                  <a:spcPct val="90000"/>
                </a:lnSpc>
              </a:pPr>
              <a:r>
                <a:rPr lang="en-US" sz="1000">
                  <a:solidFill>
                    <a:schemeClr val="dk1"/>
                  </a:solidFill>
                  <a:latin typeface="Arial"/>
                  <a:ea typeface="Arial"/>
                  <a:cs typeface="Arial"/>
                  <a:sym typeface="Arial"/>
                </a:rPr>
                <a:t>Ze is here now.</a:t>
              </a:r>
              <a:endParaRPr sz="1799"/>
            </a:p>
          </p:txBody>
        </p:sp>
        <p:sp>
          <p:nvSpPr>
            <p:cNvPr id="585" name="Google Shape;585;p20"/>
            <p:cNvSpPr txBox="1"/>
            <p:nvPr/>
          </p:nvSpPr>
          <p:spPr>
            <a:xfrm>
              <a:off x="10948890" y="3696134"/>
              <a:ext cx="1214498" cy="488838"/>
            </a:xfrm>
            <a:prstGeom prst="rect">
              <a:avLst/>
            </a:prstGeom>
            <a:solidFill>
              <a:srgbClr val="D3E8D7"/>
            </a:solidFill>
            <a:ln>
              <a:noFill/>
            </a:ln>
          </p:spPr>
          <p:txBody>
            <a:bodyPr spcFirstLastPara="1" wrap="square" lIns="19045" tIns="12697" rIns="19045" bIns="12697" anchor="ctr" anchorCtr="0">
              <a:noAutofit/>
            </a:bodyPr>
            <a:lstStyle/>
            <a:p>
              <a:pPr algn="ctr">
                <a:lnSpc>
                  <a:spcPct val="90000"/>
                </a:lnSpc>
              </a:pPr>
              <a:r>
                <a:rPr lang="en-US" sz="1000" dirty="0">
                  <a:solidFill>
                    <a:schemeClr val="dk1"/>
                  </a:solidFill>
                  <a:latin typeface="Arial"/>
                  <a:ea typeface="Arial"/>
                  <a:cs typeface="Arial"/>
                  <a:sym typeface="Arial"/>
                </a:rPr>
                <a:t>Hir phone call </a:t>
              </a:r>
              <a:br>
                <a:rPr lang="en-US" sz="1000" dirty="0">
                  <a:solidFill>
                    <a:schemeClr val="dk1"/>
                  </a:solidFill>
                  <a:latin typeface="Arial"/>
                  <a:ea typeface="Arial"/>
                  <a:cs typeface="Arial"/>
                  <a:sym typeface="Arial"/>
                </a:rPr>
              </a:br>
              <a:r>
                <a:rPr lang="en-US" sz="1000" dirty="0">
                  <a:solidFill>
                    <a:schemeClr val="dk1"/>
                  </a:solidFill>
                  <a:latin typeface="Arial"/>
                  <a:ea typeface="Arial"/>
                  <a:cs typeface="Arial"/>
                  <a:sym typeface="Arial"/>
                </a:rPr>
                <a:t>just started</a:t>
              </a:r>
              <a:endParaRPr sz="1799" dirty="0"/>
            </a:p>
          </p:txBody>
        </p:sp>
        <p:sp>
          <p:nvSpPr>
            <p:cNvPr id="588" name="Google Shape;588;p20"/>
            <p:cNvSpPr txBox="1"/>
            <p:nvPr/>
          </p:nvSpPr>
          <p:spPr>
            <a:xfrm>
              <a:off x="10948890" y="4345204"/>
              <a:ext cx="1214498" cy="488838"/>
            </a:xfrm>
            <a:prstGeom prst="rect">
              <a:avLst/>
            </a:prstGeom>
            <a:solidFill>
              <a:srgbClr val="D3E8D7"/>
            </a:solidFill>
            <a:ln>
              <a:noFill/>
            </a:ln>
          </p:spPr>
          <p:txBody>
            <a:bodyPr spcFirstLastPara="1" wrap="square" lIns="19045" tIns="12697" rIns="19045" bIns="12697" anchor="ctr" anchorCtr="0">
              <a:noAutofit/>
            </a:bodyPr>
            <a:lstStyle/>
            <a:p>
              <a:pPr algn="ctr">
                <a:lnSpc>
                  <a:spcPct val="90000"/>
                </a:lnSpc>
              </a:pPr>
              <a:r>
                <a:rPr lang="en-US" sz="1000">
                  <a:solidFill>
                    <a:schemeClr val="dk1"/>
                  </a:solidFill>
                  <a:latin typeface="Arial"/>
                  <a:ea typeface="Arial"/>
                  <a:cs typeface="Arial"/>
                  <a:sym typeface="Arial"/>
                </a:rPr>
                <a:t>Ze excused hirself from the meeting.</a:t>
              </a:r>
              <a:endParaRPr sz="1799"/>
            </a:p>
          </p:txBody>
        </p:sp>
        <p:sp>
          <p:nvSpPr>
            <p:cNvPr id="591" name="Google Shape;591;p20"/>
            <p:cNvSpPr txBox="1"/>
            <p:nvPr/>
          </p:nvSpPr>
          <p:spPr>
            <a:xfrm>
              <a:off x="10948890" y="4994274"/>
              <a:ext cx="1214498" cy="488838"/>
            </a:xfrm>
            <a:prstGeom prst="rect">
              <a:avLst/>
            </a:prstGeom>
            <a:solidFill>
              <a:srgbClr val="D3E8D7"/>
            </a:solidFill>
            <a:ln>
              <a:noFill/>
            </a:ln>
          </p:spPr>
          <p:txBody>
            <a:bodyPr spcFirstLastPara="1" wrap="square" lIns="19045" tIns="12697" rIns="19045" bIns="12697" anchor="ctr" anchorCtr="0">
              <a:noAutofit/>
            </a:bodyPr>
            <a:lstStyle/>
            <a:p>
              <a:pPr algn="ctr">
                <a:lnSpc>
                  <a:spcPct val="90000"/>
                </a:lnSpc>
              </a:pPr>
              <a:r>
                <a:rPr lang="en-US" sz="1000">
                  <a:solidFill>
                    <a:schemeClr val="dk1"/>
                  </a:solidFill>
                  <a:latin typeface="Arial"/>
                  <a:ea typeface="Arial"/>
                  <a:cs typeface="Arial"/>
                  <a:sym typeface="Arial"/>
                </a:rPr>
                <a:t>That seat is hirs.</a:t>
              </a:r>
              <a:endParaRPr sz="1799"/>
            </a:p>
          </p:txBody>
        </p:sp>
        <p:sp>
          <p:nvSpPr>
            <p:cNvPr id="594" name="Google Shape;594;p20"/>
            <p:cNvSpPr txBox="1"/>
            <p:nvPr/>
          </p:nvSpPr>
          <p:spPr>
            <a:xfrm>
              <a:off x="10948890" y="5643344"/>
              <a:ext cx="1214498" cy="488838"/>
            </a:xfrm>
            <a:prstGeom prst="rect">
              <a:avLst/>
            </a:prstGeom>
            <a:solidFill>
              <a:srgbClr val="D3E8D7"/>
            </a:solidFill>
            <a:ln>
              <a:noFill/>
            </a:ln>
          </p:spPr>
          <p:txBody>
            <a:bodyPr spcFirstLastPara="1" wrap="square" lIns="19045" tIns="12697" rIns="19045" bIns="12697" anchor="ctr" anchorCtr="0">
              <a:noAutofit/>
            </a:bodyPr>
            <a:lstStyle/>
            <a:p>
              <a:pPr algn="ctr">
                <a:lnSpc>
                  <a:spcPct val="90000"/>
                </a:lnSpc>
              </a:pPr>
              <a:r>
                <a:rPr lang="en-US" sz="1000">
                  <a:solidFill>
                    <a:schemeClr val="dk1"/>
                  </a:solidFill>
                  <a:latin typeface="Arial"/>
                  <a:ea typeface="Arial"/>
                  <a:cs typeface="Arial"/>
                  <a:sym typeface="Arial"/>
                </a:rPr>
                <a:t>Let's wait for hir.</a:t>
              </a:r>
              <a:endParaRPr sz="1799"/>
            </a:p>
          </p:txBody>
        </p:sp>
        <p:sp>
          <p:nvSpPr>
            <p:cNvPr id="25" name="Google Shape;557;p20">
              <a:extLst>
                <a:ext uri="{FF2B5EF4-FFF2-40B4-BE49-F238E27FC236}">
                  <a16:creationId xmlns:a16="http://schemas.microsoft.com/office/drawing/2014/main" id="{4188B46E-730A-54BA-C532-C4AD2D19212B}"/>
                </a:ext>
              </a:extLst>
            </p:cNvPr>
            <p:cNvSpPr txBox="1"/>
            <p:nvPr/>
          </p:nvSpPr>
          <p:spPr>
            <a:xfrm>
              <a:off x="8941743" y="4994274"/>
              <a:ext cx="1214498" cy="488838"/>
            </a:xfrm>
            <a:prstGeom prst="rect">
              <a:avLst/>
            </a:prstGeom>
            <a:solidFill>
              <a:srgbClr val="D3E8D7"/>
            </a:solidFill>
            <a:ln>
              <a:noFill/>
            </a:ln>
          </p:spPr>
          <p:txBody>
            <a:bodyPr spcFirstLastPara="1" wrap="square" lIns="19045" tIns="12697" rIns="19045" bIns="12697" anchor="ctr" anchorCtr="0">
              <a:noAutofit/>
            </a:bodyPr>
            <a:lstStyle/>
            <a:p>
              <a:pPr algn="ctr">
                <a:lnSpc>
                  <a:spcPct val="90000"/>
                </a:lnSpc>
              </a:pPr>
              <a:r>
                <a:rPr lang="en-US" sz="1000">
                  <a:solidFill>
                    <a:schemeClr val="dk1"/>
                  </a:solidFill>
                  <a:latin typeface="Arial"/>
                  <a:ea typeface="Arial"/>
                  <a:cs typeface="Arial"/>
                  <a:sym typeface="Arial"/>
                </a:rPr>
                <a:t>That seat is theirs.</a:t>
              </a:r>
              <a:endParaRPr sz="1799"/>
            </a:p>
          </p:txBody>
        </p:sp>
      </p:grpSp>
      <p:cxnSp>
        <p:nvCxnSpPr>
          <p:cNvPr id="27" name="Straight Connector 26">
            <a:extLst>
              <a:ext uri="{FF2B5EF4-FFF2-40B4-BE49-F238E27FC236}">
                <a16:creationId xmlns:a16="http://schemas.microsoft.com/office/drawing/2014/main" id="{A42FAA74-D3F5-7D9E-2DB6-E20A9C44BB63}"/>
              </a:ext>
            </a:extLst>
          </p:cNvPr>
          <p:cNvCxnSpPr>
            <a:cxnSpLocks/>
          </p:cNvCxnSpPr>
          <p:nvPr/>
        </p:nvCxnSpPr>
        <p:spPr>
          <a:xfrm>
            <a:off x="5222683" y="1839990"/>
            <a:ext cx="0" cy="4292192"/>
          </a:xfrm>
          <a:prstGeom prst="line">
            <a:avLst/>
          </a:prstGeom>
          <a:ln w="9525">
            <a:solidFill>
              <a:schemeClr val="tx1"/>
            </a:solidFill>
            <a:prstDash val="sys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37856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9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p22"/>
          <p:cNvSpPr txBox="1">
            <a:spLocks noGrp="1"/>
          </p:cNvSpPr>
          <p:nvPr>
            <p:ph type="title"/>
          </p:nvPr>
        </p:nvSpPr>
        <p:spPr>
          <a:prstGeom prst="rect">
            <a:avLst/>
          </a:prstGeom>
          <a:noFill/>
          <a:ln>
            <a:noFill/>
          </a:ln>
        </p:spPr>
        <p:txBody>
          <a:bodyPr spcFirstLastPara="1" vert="horz" wrap="square" lIns="91401" tIns="45688" rIns="91401" bIns="45688" rtlCol="0" anchor="ctr" anchorCtr="0">
            <a:normAutofit/>
          </a:bodyPr>
          <a:lstStyle/>
          <a:p>
            <a:pPr>
              <a:buSzPts val="4000"/>
            </a:pPr>
            <a:r>
              <a:rPr lang="en-US" dirty="0"/>
              <a:t>Keep Open</a:t>
            </a:r>
            <a:endParaRPr dirty="0"/>
          </a:p>
        </p:txBody>
      </p:sp>
      <p:sp>
        <p:nvSpPr>
          <p:cNvPr id="621" name="Google Shape;621;p22"/>
          <p:cNvSpPr txBox="1">
            <a:spLocks noGrp="1"/>
          </p:cNvSpPr>
          <p:nvPr>
            <p:ph type="body" idx="4294967295"/>
          </p:nvPr>
        </p:nvSpPr>
        <p:spPr>
          <a:xfrm>
            <a:off x="604000" y="2404687"/>
            <a:ext cx="10512425" cy="2232025"/>
          </a:xfrm>
          <a:prstGeom prst="rect">
            <a:avLst/>
          </a:prstGeom>
          <a:noFill/>
          <a:ln>
            <a:noFill/>
          </a:ln>
        </p:spPr>
        <p:txBody>
          <a:bodyPr spcFirstLastPara="1" vert="horz" wrap="square" lIns="91401" tIns="45688" rIns="91401" bIns="45688" rtlCol="0" anchor="t" anchorCtr="0">
            <a:normAutofit/>
          </a:bodyPr>
          <a:lstStyle/>
          <a:p>
            <a:pPr marL="114266" indent="0">
              <a:buSzPts val="4800"/>
              <a:buNone/>
            </a:pPr>
            <a:r>
              <a:rPr lang="en-US" sz="5400" dirty="0">
                <a:solidFill>
                  <a:schemeClr val="tx2"/>
                </a:solidFill>
              </a:rPr>
              <a:t>“You don’t have to keep up dear, </a:t>
            </a:r>
            <a:br>
              <a:rPr lang="en-US" sz="5400" dirty="0">
                <a:solidFill>
                  <a:schemeClr val="tx2"/>
                </a:solidFill>
              </a:rPr>
            </a:br>
            <a:r>
              <a:rPr lang="en-US" sz="5400" dirty="0">
                <a:solidFill>
                  <a:schemeClr val="tx2"/>
                </a:solidFill>
              </a:rPr>
              <a:t>you just have to </a:t>
            </a:r>
            <a:r>
              <a:rPr lang="en-US" sz="5400" b="1" dirty="0">
                <a:solidFill>
                  <a:schemeClr val="tx2"/>
                </a:solidFill>
              </a:rPr>
              <a:t>keep open</a:t>
            </a:r>
            <a:r>
              <a:rPr lang="en-US" sz="5400" dirty="0">
                <a:solidFill>
                  <a:schemeClr val="tx2"/>
                </a:solidFill>
              </a:rPr>
              <a:t>.”</a:t>
            </a:r>
          </a:p>
          <a:p>
            <a:pPr marL="228531" indent="-25392">
              <a:buSzPts val="3200"/>
              <a:buNone/>
            </a:pPr>
            <a:endParaRPr lang="en-US" sz="3199" dirty="0"/>
          </a:p>
          <a:p>
            <a:pPr marL="114266" indent="0">
              <a:buSzPts val="3200"/>
              <a:buNone/>
            </a:pPr>
            <a:endParaRPr sz="3199" dirty="0"/>
          </a:p>
        </p:txBody>
      </p:sp>
      <p:sp>
        <p:nvSpPr>
          <p:cNvPr id="2" name="Google Shape;621;p22">
            <a:extLst>
              <a:ext uri="{FF2B5EF4-FFF2-40B4-BE49-F238E27FC236}">
                <a16:creationId xmlns:a16="http://schemas.microsoft.com/office/drawing/2014/main" id="{556C61AF-ABC5-80E1-455B-B301E7F49B9A}"/>
              </a:ext>
            </a:extLst>
          </p:cNvPr>
          <p:cNvSpPr txBox="1">
            <a:spLocks/>
          </p:cNvSpPr>
          <p:nvPr/>
        </p:nvSpPr>
        <p:spPr>
          <a:xfrm>
            <a:off x="7188922" y="4789197"/>
            <a:ext cx="4516582" cy="699656"/>
          </a:xfrm>
          <a:prstGeom prst="rect">
            <a:avLst/>
          </a:prstGeom>
          <a:noFill/>
          <a:ln>
            <a:noFill/>
          </a:ln>
        </p:spPr>
        <p:txBody>
          <a:bodyPr spcFirstLastPara="1" vert="horz" wrap="square" lIns="91401" tIns="45688" rIns="91401" bIns="45688" rtlCol="0" anchor="t" anchorCtr="0">
            <a:normAutofit/>
          </a:bodyPr>
          <a:lstStyle>
            <a:lvl1pPr marL="0" indent="0" algn="l" defTabSz="914126" rtl="0" eaLnBrk="1" latinLnBrk="0" hangingPunct="1">
              <a:lnSpc>
                <a:spcPct val="90000"/>
              </a:lnSpc>
              <a:spcBef>
                <a:spcPts val="1000"/>
              </a:spcBef>
              <a:buFontTx/>
              <a:buNone/>
              <a:defRPr sz="2399"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365650" indent="-228531" algn="l" defTabSz="914126" rtl="0" eaLnBrk="1" latinLnBrk="0" hangingPunct="1">
              <a:lnSpc>
                <a:spcPct val="90000"/>
              </a:lnSpc>
              <a:spcBef>
                <a:spcPts val="500"/>
              </a:spcBef>
              <a:buFont typeface="Arial" panose="020B0604020202020204" pitchFamily="34" charset="0"/>
              <a:buChar char="•"/>
              <a:defRPr sz="2199"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639888" indent="-228531" algn="l" defTabSz="914126" rtl="0" eaLnBrk="1" latinLnBrk="0" hangingPunct="1">
              <a:lnSpc>
                <a:spcPct val="90000"/>
              </a:lnSpc>
              <a:spcBef>
                <a:spcPts val="500"/>
              </a:spcBef>
              <a:buFont typeface="Arial" panose="020B0604020202020204" pitchFamily="34" charset="0"/>
              <a:buChar char="•"/>
              <a:defRPr sz="1999"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914126" indent="-228531" algn="l" defTabSz="914126" rtl="0" eaLnBrk="1" latinLnBrk="0" hangingPunct="1">
              <a:lnSpc>
                <a:spcPct val="90000"/>
              </a:lnSpc>
              <a:spcBef>
                <a:spcPts val="500"/>
              </a:spcBef>
              <a:buFont typeface="Arial" panose="020B0604020202020204" pitchFamily="34" charset="0"/>
              <a:buChar char="•"/>
              <a:defRPr sz="1799"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1188363" indent="-228531" algn="l" defTabSz="914126" rtl="0" eaLnBrk="1" latinLnBrk="0" hangingPunct="1">
              <a:lnSpc>
                <a:spcPct val="90000"/>
              </a:lnSpc>
              <a:spcBef>
                <a:spcPts val="500"/>
              </a:spcBef>
              <a:buFont typeface="Arial" panose="020B0604020202020204" pitchFamily="34" charset="0"/>
              <a:buChar char="•"/>
              <a:defRPr sz="1799"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114266">
              <a:buSzPts val="3200"/>
            </a:pPr>
            <a:r>
              <a:rPr lang="en-US" sz="2000" i="1" dirty="0"/>
              <a:t>- Mrs. Madrigal, Tales of the City</a:t>
            </a:r>
          </a:p>
          <a:p>
            <a:pPr marL="114266">
              <a:buSzPts val="3200"/>
            </a:pPr>
            <a:endParaRPr lang="en-US" sz="3199" dirty="0"/>
          </a:p>
        </p:txBody>
      </p:sp>
    </p:spTree>
    <p:extLst>
      <p:ext uri="{BB962C8B-B14F-4D97-AF65-F5344CB8AC3E}">
        <p14:creationId xmlns:p14="http://schemas.microsoft.com/office/powerpoint/2010/main" val="16632735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Barriers Faced In Out-of-Homecare</a:t>
            </a:r>
          </a:p>
        </p:txBody>
      </p:sp>
      <p:sp>
        <p:nvSpPr>
          <p:cNvPr id="7" name="Content Placeholder 6"/>
          <p:cNvSpPr>
            <a:spLocks noGrp="1"/>
          </p:cNvSpPr>
          <p:nvPr>
            <p:ph type="body" sz="quarter" idx="10"/>
          </p:nvPr>
        </p:nvSpPr>
        <p:spPr/>
        <p:txBody>
          <a:bodyPr/>
          <a:lstStyle/>
          <a:p>
            <a:pPr marL="342900" indent="-342900">
              <a:buFont typeface="Arial" panose="020B0604020202020204" pitchFamily="34" charset="0"/>
              <a:buChar char="•"/>
            </a:pPr>
            <a:r>
              <a:rPr lang="en-US"/>
              <a:t>Bias and lack of respect for gender identity and expression</a:t>
            </a:r>
          </a:p>
          <a:p>
            <a:pPr marL="342900" indent="-342900">
              <a:buFont typeface="Arial" panose="020B0604020202020204" pitchFamily="34" charset="0"/>
              <a:buChar char="•"/>
            </a:pPr>
            <a:r>
              <a:rPr lang="en-US"/>
              <a:t>Verbal and physical harassment</a:t>
            </a:r>
          </a:p>
          <a:p>
            <a:pPr marL="342900" indent="-342900">
              <a:buFont typeface="Arial" panose="020B0604020202020204" pitchFamily="34" charset="0"/>
              <a:buChar char="•"/>
            </a:pPr>
            <a:r>
              <a:rPr lang="en-US"/>
              <a:t>Inappropriate placements</a:t>
            </a:r>
          </a:p>
          <a:p>
            <a:pPr marL="342900" indent="-342900">
              <a:buFont typeface="Arial" panose="020B0604020202020204" pitchFamily="34" charset="0"/>
              <a:buChar char="•"/>
            </a:pPr>
            <a:r>
              <a:rPr lang="en-US"/>
              <a:t>Unmet healthcare needs</a:t>
            </a:r>
          </a:p>
          <a:p>
            <a:pPr marL="342900" indent="-342900">
              <a:buFont typeface="Arial" panose="020B0604020202020204" pitchFamily="34" charset="0"/>
              <a:buChar char="•"/>
            </a:pPr>
            <a:r>
              <a:rPr lang="en-US"/>
              <a:t>Barriers in other systems of care (e.g., school)</a:t>
            </a:r>
          </a:p>
          <a:p>
            <a:pPr marL="342900" indent="-342900">
              <a:buFont typeface="Arial" panose="020B0604020202020204" pitchFamily="34" charset="0"/>
              <a:buChar char="•"/>
            </a:pPr>
            <a:r>
              <a:rPr lang="en-US"/>
              <a:t>Lack of inclusive community resources</a:t>
            </a:r>
          </a:p>
        </p:txBody>
      </p:sp>
    </p:spTree>
    <p:extLst>
      <p:ext uri="{BB962C8B-B14F-4D97-AF65-F5344CB8AC3E}">
        <p14:creationId xmlns:p14="http://schemas.microsoft.com/office/powerpoint/2010/main" val="34384035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1CB27-BB01-EFA6-87C5-207D35F61DB7}"/>
              </a:ext>
            </a:extLst>
          </p:cNvPr>
          <p:cNvSpPr>
            <a:spLocks noGrp="1"/>
          </p:cNvSpPr>
          <p:nvPr>
            <p:ph type="title"/>
          </p:nvPr>
        </p:nvSpPr>
        <p:spPr/>
        <p:txBody>
          <a:bodyPr/>
          <a:lstStyle/>
          <a:p>
            <a:r>
              <a:rPr lang="en-US" sz="2350">
                <a:latin typeface="Arial Black"/>
                <a:cs typeface="Arial"/>
              </a:rPr>
              <a:t>Equity and Inclusion Agreements</a:t>
            </a:r>
            <a:endParaRPr lang="en-US"/>
          </a:p>
        </p:txBody>
      </p:sp>
      <p:pic>
        <p:nvPicPr>
          <p:cNvPr id="5" name="Picture Placeholder 4" descr="Cheers outline">
            <a:extLst>
              <a:ext uri="{FF2B5EF4-FFF2-40B4-BE49-F238E27FC236}">
                <a16:creationId xmlns:a16="http://schemas.microsoft.com/office/drawing/2014/main" id="{35D4B39B-E47A-1269-6C17-F8AB20404F29}"/>
              </a:ext>
            </a:extLst>
          </p:cNvPr>
          <p:cNvPicPr>
            <a:picLocks noGrp="1" noChangeAspect="1"/>
          </p:cNvPicPr>
          <p:nvPr>
            <p:ph type="pic" sz="quarter" idx="12"/>
          </p:nvPr>
        </p:nvPicPr>
        <p:blipFill>
          <a:blip r:embed="rId3">
            <a:extLst>
              <a:ext uri="{96DAC541-7B7A-43D3-8B79-37D633B846F1}">
                <asvg:svgBlip xmlns:asvg="http://schemas.microsoft.com/office/drawing/2016/SVG/main" r:embed="rId4"/>
              </a:ext>
            </a:extLst>
          </a:blip>
          <a:srcRect t="6250" b="6250"/>
          <a:stretch/>
        </p:blipFill>
        <p:spPr>
          <a:xfrm>
            <a:off x="734650" y="2142783"/>
            <a:ext cx="4523015" cy="3956671"/>
          </a:xfrm>
        </p:spPr>
      </p:pic>
      <p:sp>
        <p:nvSpPr>
          <p:cNvPr id="4" name="Text Placeholder 3">
            <a:extLst>
              <a:ext uri="{FF2B5EF4-FFF2-40B4-BE49-F238E27FC236}">
                <a16:creationId xmlns:a16="http://schemas.microsoft.com/office/drawing/2014/main" id="{CCC231A9-2B18-A64B-DCA8-0B69F0EC463D}"/>
              </a:ext>
            </a:extLst>
          </p:cNvPr>
          <p:cNvSpPr>
            <a:spLocks noGrp="1"/>
          </p:cNvSpPr>
          <p:nvPr>
            <p:ph type="body" sz="quarter" idx="13"/>
          </p:nvPr>
        </p:nvSpPr>
        <p:spPr>
          <a:xfrm>
            <a:off x="5640052" y="2490650"/>
            <a:ext cx="5441322" cy="3555515"/>
          </a:xfrm>
        </p:spPr>
        <p:txBody>
          <a:bodyPr vert="horz" lIns="91440" tIns="45720" rIns="91440" bIns="45720" rtlCol="0" anchor="t">
            <a:noAutofit/>
          </a:bodyPr>
          <a:lstStyle/>
          <a:p>
            <a:pPr marL="246380" indent="-246380">
              <a:spcBef>
                <a:spcPts val="1800"/>
              </a:spcBef>
            </a:pPr>
            <a:r>
              <a:rPr lang="en-US" sz="2400">
                <a:latin typeface="Arial"/>
                <a:cs typeface="Arial"/>
              </a:rPr>
              <a:t>Listen to understand and </a:t>
            </a:r>
            <a:br>
              <a:rPr lang="en-US" sz="2400">
                <a:latin typeface="Arial"/>
                <a:cs typeface="Arial"/>
              </a:rPr>
            </a:br>
            <a:r>
              <a:rPr lang="en-US" sz="2400">
                <a:latin typeface="Arial"/>
                <a:cs typeface="Arial"/>
              </a:rPr>
              <a:t>speak with respect</a:t>
            </a:r>
          </a:p>
          <a:p>
            <a:pPr marL="246380" indent="-246380">
              <a:spcBef>
                <a:spcPts val="1800"/>
              </a:spcBef>
            </a:pPr>
            <a:r>
              <a:rPr lang="en-US" sz="2400">
                <a:latin typeface="Arial"/>
                <a:cs typeface="Arial"/>
              </a:rPr>
              <a:t>Be kind and brave</a:t>
            </a:r>
            <a:endParaRPr lang="en-US" sz="2400"/>
          </a:p>
          <a:p>
            <a:pPr marL="246380" indent="-246380">
              <a:spcBef>
                <a:spcPts val="1800"/>
              </a:spcBef>
            </a:pPr>
            <a:r>
              <a:rPr lang="en-US" sz="2400">
                <a:latin typeface="Arial"/>
                <a:cs typeface="Arial"/>
              </a:rPr>
              <a:t>Center learning and growth</a:t>
            </a:r>
            <a:endParaRPr lang="en-US" sz="2400"/>
          </a:p>
          <a:p>
            <a:pPr marL="246380" indent="-246380">
              <a:spcBef>
                <a:spcPts val="1800"/>
              </a:spcBef>
            </a:pPr>
            <a:r>
              <a:rPr lang="en-US" sz="2400">
                <a:latin typeface="Arial"/>
                <a:cs typeface="Arial"/>
              </a:rPr>
              <a:t>Stay engaged</a:t>
            </a:r>
            <a:endParaRPr lang="en-US" sz="2400"/>
          </a:p>
          <a:p>
            <a:pPr marL="246380" indent="-246380"/>
            <a:endParaRPr lang="en-US" sz="2400"/>
          </a:p>
          <a:p>
            <a:pPr marL="246380" indent="-246380"/>
            <a:endParaRPr lang="en-US" sz="1750"/>
          </a:p>
        </p:txBody>
      </p:sp>
    </p:spTree>
    <p:extLst>
      <p:ext uri="{BB962C8B-B14F-4D97-AF65-F5344CB8AC3E}">
        <p14:creationId xmlns:p14="http://schemas.microsoft.com/office/powerpoint/2010/main" val="38464929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a:t>Health Care: Transgender Youth</a:t>
            </a:r>
            <a:endParaRPr lang="en-US"/>
          </a:p>
        </p:txBody>
      </p:sp>
      <p:graphicFrame>
        <p:nvGraphicFramePr>
          <p:cNvPr id="5" name="Content Placeholder 4">
            <a:extLst>
              <a:ext uri="{FF2B5EF4-FFF2-40B4-BE49-F238E27FC236}">
                <a16:creationId xmlns:a16="http://schemas.microsoft.com/office/drawing/2014/main" id="{2E2AC22A-6CEA-6B48-967F-45856129E667}"/>
              </a:ext>
            </a:extLst>
          </p:cNvPr>
          <p:cNvGraphicFramePr>
            <a:graphicFrameLocks noGrp="1"/>
          </p:cNvGraphicFramePr>
          <p:nvPr>
            <p:ph type="dgm" sz="quarter" idx="4294967295"/>
            <p:extLst>
              <p:ext uri="{D42A27DB-BD31-4B8C-83A1-F6EECF244321}">
                <p14:modId xmlns:p14="http://schemas.microsoft.com/office/powerpoint/2010/main" val="2636327899"/>
              </p:ext>
            </p:extLst>
          </p:nvPr>
        </p:nvGraphicFramePr>
        <p:xfrm>
          <a:off x="1870364" y="1949284"/>
          <a:ext cx="8610600" cy="41882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3083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a:t>Conversion Therapy is Not Effective, </a:t>
            </a:r>
            <a:br>
              <a:rPr lang="en-US" altLang="en-US" dirty="0"/>
            </a:br>
            <a:r>
              <a:rPr lang="en-US" altLang="en-US"/>
              <a:t>It is Extremely Harmful</a:t>
            </a:r>
            <a:endParaRPr lang="en-US"/>
          </a:p>
        </p:txBody>
      </p:sp>
      <p:sp>
        <p:nvSpPr>
          <p:cNvPr id="5" name="Text Placeholder 4"/>
          <p:cNvSpPr>
            <a:spLocks noGrp="1"/>
          </p:cNvSpPr>
          <p:nvPr>
            <p:ph type="body" sz="quarter" idx="11"/>
          </p:nvPr>
        </p:nvSpPr>
        <p:spPr/>
        <p:txBody>
          <a:bodyPr>
            <a:normAutofit/>
          </a:bodyPr>
          <a:lstStyle/>
          <a:p>
            <a:pPr marL="0" indent="0">
              <a:spcAft>
                <a:spcPts val="1200"/>
              </a:spcAft>
              <a:buNone/>
            </a:pPr>
            <a:r>
              <a:rPr lang="en-US" altLang="en-US" b="1" dirty="0">
                <a:solidFill>
                  <a:schemeClr val="accent1"/>
                </a:solidFill>
              </a:rPr>
              <a:t>Conversion therapy is rejected by all mainstream medical and mental health organizations:</a:t>
            </a:r>
          </a:p>
          <a:p>
            <a:pPr marL="182880" indent="-182880">
              <a:lnSpc>
                <a:spcPts val="2400"/>
              </a:lnSpc>
              <a:spcBef>
                <a:spcPts val="0"/>
              </a:spcBef>
            </a:pPr>
            <a:r>
              <a:rPr lang="en-US" altLang="en-US" sz="1600" i="1" dirty="0">
                <a:solidFill>
                  <a:schemeClr val="tx1"/>
                </a:solidFill>
              </a:rPr>
              <a:t>American Academy of Pediatrics</a:t>
            </a:r>
          </a:p>
          <a:p>
            <a:pPr marL="182880" indent="-182880">
              <a:lnSpc>
                <a:spcPts val="2400"/>
              </a:lnSpc>
              <a:spcBef>
                <a:spcPts val="0"/>
              </a:spcBef>
            </a:pPr>
            <a:r>
              <a:rPr lang="en-US" altLang="en-US" sz="1600" i="1" dirty="0">
                <a:solidFill>
                  <a:schemeClr val="tx1"/>
                </a:solidFill>
              </a:rPr>
              <a:t>American </a:t>
            </a:r>
            <a:r>
              <a:rPr lang="en-US" altLang="en-US" sz="1600" i="1" dirty="0" err="1">
                <a:solidFill>
                  <a:schemeClr val="tx1"/>
                </a:solidFill>
              </a:rPr>
              <a:t>Assc</a:t>
            </a:r>
            <a:r>
              <a:rPr lang="en-US" altLang="en-US" sz="1600" i="1" dirty="0">
                <a:solidFill>
                  <a:schemeClr val="tx1"/>
                </a:solidFill>
              </a:rPr>
              <a:t>. For Marriage and Family Therapy</a:t>
            </a:r>
          </a:p>
          <a:p>
            <a:pPr marL="182880" indent="-182880">
              <a:lnSpc>
                <a:spcPts val="2400"/>
              </a:lnSpc>
              <a:spcBef>
                <a:spcPts val="0"/>
              </a:spcBef>
            </a:pPr>
            <a:r>
              <a:rPr lang="en-US" altLang="en-US" sz="1600" i="1" dirty="0">
                <a:solidFill>
                  <a:schemeClr val="tx1"/>
                </a:solidFill>
              </a:rPr>
              <a:t>American Counseling Association</a:t>
            </a:r>
          </a:p>
          <a:p>
            <a:pPr marL="182880" indent="-182880">
              <a:lnSpc>
                <a:spcPts val="2400"/>
              </a:lnSpc>
              <a:spcBef>
                <a:spcPts val="0"/>
              </a:spcBef>
            </a:pPr>
            <a:r>
              <a:rPr lang="en-US" altLang="en-US" sz="1600" i="1" dirty="0">
                <a:solidFill>
                  <a:schemeClr val="tx1"/>
                </a:solidFill>
              </a:rPr>
              <a:t>American Medical Association</a:t>
            </a:r>
          </a:p>
          <a:p>
            <a:pPr marL="182880" indent="-182880">
              <a:lnSpc>
                <a:spcPts val="2400"/>
              </a:lnSpc>
              <a:spcBef>
                <a:spcPts val="0"/>
              </a:spcBef>
            </a:pPr>
            <a:r>
              <a:rPr lang="en-US" altLang="en-US" sz="1600" i="1" dirty="0">
                <a:solidFill>
                  <a:schemeClr val="tx1"/>
                </a:solidFill>
              </a:rPr>
              <a:t>American Psychiatric Association</a:t>
            </a:r>
          </a:p>
          <a:p>
            <a:pPr marL="182880" indent="-182880">
              <a:lnSpc>
                <a:spcPts val="2400"/>
              </a:lnSpc>
              <a:spcBef>
                <a:spcPts val="0"/>
              </a:spcBef>
            </a:pPr>
            <a:r>
              <a:rPr lang="en-US" altLang="en-US" sz="1600" i="1" dirty="0">
                <a:solidFill>
                  <a:schemeClr val="tx1"/>
                </a:solidFill>
              </a:rPr>
              <a:t>American Psychoanalytic Association</a:t>
            </a:r>
          </a:p>
          <a:p>
            <a:pPr marL="182880" indent="-182880">
              <a:lnSpc>
                <a:spcPts val="2400"/>
              </a:lnSpc>
              <a:spcBef>
                <a:spcPts val="0"/>
              </a:spcBef>
            </a:pPr>
            <a:r>
              <a:rPr lang="en-US" altLang="en-US" sz="1600" i="1" dirty="0">
                <a:solidFill>
                  <a:schemeClr val="tx1"/>
                </a:solidFill>
              </a:rPr>
              <a:t>American Psychological Association</a:t>
            </a:r>
          </a:p>
          <a:p>
            <a:pPr marL="182880" indent="-182880">
              <a:lnSpc>
                <a:spcPts val="2400"/>
              </a:lnSpc>
              <a:spcBef>
                <a:spcPts val="0"/>
              </a:spcBef>
            </a:pPr>
            <a:r>
              <a:rPr lang="en-US" altLang="en-US" sz="1600" i="1" dirty="0">
                <a:solidFill>
                  <a:schemeClr val="tx1"/>
                </a:solidFill>
              </a:rPr>
              <a:t>American School Counselor Association</a:t>
            </a:r>
          </a:p>
          <a:p>
            <a:pPr marL="182880" indent="-182880">
              <a:lnSpc>
                <a:spcPts val="2400"/>
              </a:lnSpc>
              <a:spcBef>
                <a:spcPts val="0"/>
              </a:spcBef>
            </a:pPr>
            <a:r>
              <a:rPr lang="en-US" altLang="en-US" sz="1600" i="1" dirty="0">
                <a:solidFill>
                  <a:schemeClr val="tx1"/>
                </a:solidFill>
              </a:rPr>
              <a:t>Pan American Health Organization</a:t>
            </a:r>
          </a:p>
          <a:p>
            <a:pPr marL="0" indent="0">
              <a:buNone/>
            </a:pPr>
            <a:endParaRPr lang="en-US" b="1" dirty="0">
              <a:solidFill>
                <a:schemeClr val="accent1"/>
              </a:solidFill>
            </a:endParaRPr>
          </a:p>
        </p:txBody>
      </p:sp>
      <p:sp>
        <p:nvSpPr>
          <p:cNvPr id="8" name="Text Placeholder 7">
            <a:extLst>
              <a:ext uri="{FF2B5EF4-FFF2-40B4-BE49-F238E27FC236}">
                <a16:creationId xmlns:a16="http://schemas.microsoft.com/office/drawing/2014/main" id="{F1EE53F2-7E17-D32C-A162-3EED872E30AE}"/>
              </a:ext>
            </a:extLst>
          </p:cNvPr>
          <p:cNvSpPr>
            <a:spLocks noGrp="1"/>
          </p:cNvSpPr>
          <p:nvPr>
            <p:ph type="body" sz="quarter" idx="12"/>
          </p:nvPr>
        </p:nvSpPr>
        <p:spPr/>
        <p:txBody>
          <a:bodyPr/>
          <a:lstStyle/>
          <a:p>
            <a:r>
              <a:rPr lang="en-US" dirty="0"/>
              <a:t>Conversion therapy has not been proven </a:t>
            </a:r>
            <a:br>
              <a:rPr lang="en-US" dirty="0"/>
            </a:br>
            <a:r>
              <a:rPr lang="en-US" dirty="0"/>
              <a:t>to change a person’s sexual orientation, gender identity or expression by any </a:t>
            </a:r>
            <a:br>
              <a:rPr lang="en-US" dirty="0"/>
            </a:br>
            <a:r>
              <a:rPr lang="en-US" dirty="0"/>
              <a:t>credible scientific study.</a:t>
            </a:r>
          </a:p>
          <a:p>
            <a:r>
              <a:rPr lang="en-US" dirty="0"/>
              <a:t>Both individuals (</a:t>
            </a:r>
            <a:r>
              <a:rPr lang="en-US" b="1" dirty="0"/>
              <a:t>Dr. Robert Spitzer</a:t>
            </a:r>
            <a:r>
              <a:rPr lang="en-US" dirty="0"/>
              <a:t>) and groups (</a:t>
            </a:r>
            <a:r>
              <a:rPr lang="en-US" b="1" dirty="0"/>
              <a:t>Exodus International</a:t>
            </a:r>
            <a:r>
              <a:rPr lang="en-US" dirty="0"/>
              <a:t>) that have previously supported conversion therapy have said it is ineffective. </a:t>
            </a:r>
          </a:p>
          <a:p>
            <a:endParaRPr lang="en-US" dirty="0"/>
          </a:p>
          <a:p>
            <a:endParaRPr lang="en-US" dirty="0"/>
          </a:p>
        </p:txBody>
      </p:sp>
    </p:spTree>
    <p:extLst>
      <p:ext uri="{BB962C8B-B14F-4D97-AF65-F5344CB8AC3E}">
        <p14:creationId xmlns:p14="http://schemas.microsoft.com/office/powerpoint/2010/main" val="3642141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10"/>
          <p:cNvSpPr txBox="1">
            <a:spLocks noGrp="1"/>
          </p:cNvSpPr>
          <p:nvPr>
            <p:ph type="title"/>
          </p:nvPr>
        </p:nvSpPr>
        <p:spPr>
          <a:prstGeom prst="rect">
            <a:avLst/>
          </a:prstGeom>
          <a:noFill/>
          <a:ln>
            <a:noFill/>
          </a:ln>
        </p:spPr>
        <p:txBody>
          <a:bodyPr spcFirstLastPara="1" vert="horz" wrap="square" lIns="91401" tIns="45688" rIns="91401" bIns="45688" rtlCol="0" anchor="ctr" anchorCtr="0">
            <a:normAutofit/>
          </a:bodyPr>
          <a:lstStyle/>
          <a:p>
            <a:pPr>
              <a:buSzPts val="4000"/>
            </a:pPr>
            <a:r>
              <a:rPr lang="en-US"/>
              <a:t>Engage Early and Often</a:t>
            </a:r>
            <a:endParaRPr/>
          </a:p>
        </p:txBody>
      </p:sp>
      <p:sp>
        <p:nvSpPr>
          <p:cNvPr id="350" name="Google Shape;350;p10"/>
          <p:cNvSpPr txBox="1">
            <a:spLocks noGrp="1"/>
          </p:cNvSpPr>
          <p:nvPr>
            <p:ph type="body" sz="quarter" idx="11"/>
          </p:nvPr>
        </p:nvSpPr>
        <p:spPr>
          <a:prstGeom prst="rect">
            <a:avLst/>
          </a:prstGeom>
          <a:noFill/>
          <a:ln>
            <a:noFill/>
          </a:ln>
        </p:spPr>
        <p:txBody>
          <a:bodyPr spcFirstLastPara="1" vert="horz" wrap="square" lIns="91401" tIns="45688" rIns="91401" bIns="45688" rtlCol="0" anchor="t" anchorCtr="0">
            <a:normAutofit/>
          </a:bodyPr>
          <a:lstStyle/>
          <a:p>
            <a:pPr marL="0" indent="0">
              <a:lnSpc>
                <a:spcPts val="2800"/>
              </a:lnSpc>
              <a:spcBef>
                <a:spcPts val="0"/>
              </a:spcBef>
              <a:buSzPts val="4000"/>
              <a:buNone/>
            </a:pPr>
            <a:r>
              <a:rPr lang="en-US" sz="2200" dirty="0"/>
              <a:t>Transgender, non-binary, and gender expansive young people should be actively and intentionally engaged in ALL things that impact them directly.</a:t>
            </a:r>
          </a:p>
          <a:p>
            <a:pPr marL="0" indent="0">
              <a:lnSpc>
                <a:spcPts val="2800"/>
              </a:lnSpc>
              <a:spcBef>
                <a:spcPts val="0"/>
              </a:spcBef>
              <a:buSzPts val="4000"/>
              <a:buNone/>
            </a:pPr>
            <a:endParaRPr lang="en-US" sz="2200" dirty="0"/>
          </a:p>
        </p:txBody>
      </p:sp>
      <p:sp>
        <p:nvSpPr>
          <p:cNvPr id="2" name="Text Placeholder 1">
            <a:extLst>
              <a:ext uri="{FF2B5EF4-FFF2-40B4-BE49-F238E27FC236}">
                <a16:creationId xmlns:a16="http://schemas.microsoft.com/office/drawing/2014/main" id="{91E1073B-9741-2382-DB19-E8D444BC73B7}"/>
              </a:ext>
            </a:extLst>
          </p:cNvPr>
          <p:cNvSpPr>
            <a:spLocks noGrp="1"/>
          </p:cNvSpPr>
          <p:nvPr>
            <p:ph type="body" sz="quarter" idx="12"/>
          </p:nvPr>
        </p:nvSpPr>
        <p:spPr/>
        <p:txBody>
          <a:bodyPr/>
          <a:lstStyle/>
          <a:p>
            <a:pPr marL="0" indent="0">
              <a:lnSpc>
                <a:spcPts val="2800"/>
              </a:lnSpc>
              <a:buNone/>
            </a:pPr>
            <a:r>
              <a:rPr lang="en-US" sz="2200" dirty="0"/>
              <a:t>Young people should be viewed as the expert when it comes to their identity, the development of their goals, the identification of the supports that </a:t>
            </a:r>
            <a:br>
              <a:rPr lang="en-US" sz="2200" dirty="0"/>
            </a:br>
            <a:r>
              <a:rPr lang="en-US" sz="2200" dirty="0"/>
              <a:t>make the best sense for them.</a:t>
            </a:r>
          </a:p>
          <a:p>
            <a:pPr marL="0" indent="0">
              <a:lnSpc>
                <a:spcPts val="2800"/>
              </a:lnSpc>
              <a:buNone/>
            </a:pPr>
            <a:endParaRPr lang="en-US" sz="2200" dirty="0"/>
          </a:p>
        </p:txBody>
      </p:sp>
    </p:spTree>
    <p:extLst>
      <p:ext uri="{BB962C8B-B14F-4D97-AF65-F5344CB8AC3E}">
        <p14:creationId xmlns:p14="http://schemas.microsoft.com/office/powerpoint/2010/main" val="31712649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10"/>
          <p:cNvSpPr txBox="1">
            <a:spLocks noGrp="1"/>
          </p:cNvSpPr>
          <p:nvPr>
            <p:ph type="title"/>
          </p:nvPr>
        </p:nvSpPr>
        <p:spPr>
          <a:prstGeom prst="rect">
            <a:avLst/>
          </a:prstGeom>
          <a:noFill/>
          <a:ln>
            <a:noFill/>
          </a:ln>
        </p:spPr>
        <p:txBody>
          <a:bodyPr spcFirstLastPara="1" vert="horz" wrap="square" lIns="91401" tIns="45688" rIns="91401" bIns="45688" rtlCol="0" anchor="ctr" anchorCtr="0">
            <a:normAutofit/>
          </a:bodyPr>
          <a:lstStyle/>
          <a:p>
            <a:pPr>
              <a:buSzPts val="4000"/>
            </a:pPr>
            <a:r>
              <a:rPr lang="en-US"/>
              <a:t>What Does Active Engagement Look Like?</a:t>
            </a:r>
            <a:endParaRPr/>
          </a:p>
        </p:txBody>
      </p:sp>
      <p:sp>
        <p:nvSpPr>
          <p:cNvPr id="350" name="Google Shape;350;p10"/>
          <p:cNvSpPr txBox="1">
            <a:spLocks noGrp="1"/>
          </p:cNvSpPr>
          <p:nvPr>
            <p:ph type="body" sz="quarter" idx="10"/>
          </p:nvPr>
        </p:nvSpPr>
        <p:spPr>
          <a:xfrm>
            <a:off x="837980" y="2005013"/>
            <a:ext cx="10327767" cy="4047075"/>
          </a:xfrm>
          <a:prstGeom prst="rect">
            <a:avLst/>
          </a:prstGeom>
          <a:noFill/>
          <a:ln>
            <a:noFill/>
          </a:ln>
        </p:spPr>
        <p:txBody>
          <a:bodyPr spcFirstLastPara="1" vert="horz" wrap="square" lIns="91401" tIns="45688" rIns="91401" bIns="45688" rtlCol="0" anchor="t" anchorCtr="0">
            <a:noAutofit/>
          </a:bodyPr>
          <a:lstStyle/>
          <a:p>
            <a:pPr>
              <a:spcBef>
                <a:spcPts val="0"/>
              </a:spcBef>
              <a:buSzPts val="4000"/>
            </a:pPr>
            <a:r>
              <a:rPr lang="en-US" dirty="0"/>
              <a:t>Active engagement goes a long way to develop professional relationships that help young people feel safe, seen, and heard. Consider questions that are related to supporting youth experiencing congregate care:</a:t>
            </a:r>
            <a:br>
              <a:rPr lang="en-US" dirty="0"/>
            </a:br>
            <a:endParaRPr lang="en-US" dirty="0"/>
          </a:p>
          <a:p>
            <a:pPr lvl="1">
              <a:spcBef>
                <a:spcPts val="0"/>
              </a:spcBef>
              <a:buSzPct val="100000"/>
            </a:pPr>
            <a:r>
              <a:rPr lang="en-US" sz="2200" dirty="0"/>
              <a:t>Who do you want to stay/be in connection with while in congregate care?</a:t>
            </a:r>
            <a:br>
              <a:rPr lang="en-US" sz="2200" dirty="0"/>
            </a:br>
            <a:endParaRPr lang="en-US" sz="2200" dirty="0"/>
          </a:p>
          <a:p>
            <a:pPr lvl="1">
              <a:spcBef>
                <a:spcPts val="0"/>
              </a:spcBef>
              <a:buSzPct val="100000"/>
            </a:pPr>
            <a:r>
              <a:rPr lang="en-US" sz="2200" dirty="0"/>
              <a:t>Do you have any key relationship(s) such as a friend, romantic partner, </a:t>
            </a:r>
            <a:br>
              <a:rPr lang="en-US" sz="2200" dirty="0"/>
            </a:br>
            <a:r>
              <a:rPr lang="en-US" sz="2200" dirty="0"/>
              <a:t>or others to stay in touch with?</a:t>
            </a:r>
            <a:br>
              <a:rPr lang="en-US" sz="2200" dirty="0"/>
            </a:br>
            <a:endParaRPr lang="en-US" sz="2200" dirty="0"/>
          </a:p>
          <a:p>
            <a:pPr lvl="1">
              <a:spcBef>
                <a:spcPts val="0"/>
              </a:spcBef>
              <a:buSzPct val="100000"/>
            </a:pPr>
            <a:r>
              <a:rPr lang="en-US" sz="2200" dirty="0"/>
              <a:t>What is the best way to go about keeping those connections?</a:t>
            </a:r>
          </a:p>
        </p:txBody>
      </p:sp>
    </p:spTree>
    <p:extLst>
      <p:ext uri="{BB962C8B-B14F-4D97-AF65-F5344CB8AC3E}">
        <p14:creationId xmlns:p14="http://schemas.microsoft.com/office/powerpoint/2010/main" val="39133952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10"/>
          <p:cNvSpPr txBox="1">
            <a:spLocks noGrp="1"/>
          </p:cNvSpPr>
          <p:nvPr>
            <p:ph type="title"/>
          </p:nvPr>
        </p:nvSpPr>
        <p:spPr>
          <a:prstGeom prst="rect">
            <a:avLst/>
          </a:prstGeom>
          <a:noFill/>
          <a:ln>
            <a:noFill/>
          </a:ln>
        </p:spPr>
        <p:txBody>
          <a:bodyPr spcFirstLastPara="1" vert="horz" wrap="square" lIns="91401" tIns="45688" rIns="91401" bIns="45688" rtlCol="0" anchor="ctr" anchorCtr="0">
            <a:normAutofit/>
          </a:bodyPr>
          <a:lstStyle/>
          <a:p>
            <a:pPr>
              <a:buSzPts val="4000"/>
            </a:pPr>
            <a:r>
              <a:rPr lang="en-US"/>
              <a:t>Keep in Mind</a:t>
            </a:r>
            <a:endParaRPr/>
          </a:p>
        </p:txBody>
      </p:sp>
      <p:sp>
        <p:nvSpPr>
          <p:cNvPr id="350" name="Google Shape;350;p10"/>
          <p:cNvSpPr txBox="1">
            <a:spLocks noGrp="1"/>
          </p:cNvSpPr>
          <p:nvPr>
            <p:ph type="body" sz="quarter" idx="10"/>
          </p:nvPr>
        </p:nvSpPr>
        <p:spPr>
          <a:xfrm>
            <a:off x="686980" y="2994914"/>
            <a:ext cx="2239384" cy="3045815"/>
          </a:xfrm>
          <a:prstGeom prst="rect">
            <a:avLst/>
          </a:prstGeom>
          <a:noFill/>
          <a:ln>
            <a:noFill/>
          </a:ln>
        </p:spPr>
        <p:txBody>
          <a:bodyPr spcFirstLastPara="1" vert="horz" wrap="square" lIns="91401" tIns="45688" rIns="91401" bIns="45688" rtlCol="0" anchor="t" anchorCtr="0">
            <a:noAutofit/>
          </a:bodyPr>
          <a:lstStyle/>
          <a:p>
            <a:pPr>
              <a:spcBef>
                <a:spcPts val="0"/>
              </a:spcBef>
              <a:buSzPts val="4000"/>
            </a:pPr>
            <a:r>
              <a:rPr lang="en-US" sz="2200" dirty="0"/>
              <a:t>Avoid asking questions that assume a youth has family members with whom they are </a:t>
            </a:r>
            <a:br>
              <a:rPr lang="en-US" sz="2200" dirty="0"/>
            </a:br>
            <a:r>
              <a:rPr lang="en-US" sz="2200" dirty="0"/>
              <a:t>in contact</a:t>
            </a:r>
          </a:p>
        </p:txBody>
      </p:sp>
      <p:sp>
        <p:nvSpPr>
          <p:cNvPr id="2" name="Google Shape;350;p10">
            <a:extLst>
              <a:ext uri="{FF2B5EF4-FFF2-40B4-BE49-F238E27FC236}">
                <a16:creationId xmlns:a16="http://schemas.microsoft.com/office/drawing/2014/main" id="{6391CA28-4FF7-7D51-26E9-0E3F29862422}"/>
              </a:ext>
            </a:extLst>
          </p:cNvPr>
          <p:cNvSpPr txBox="1">
            <a:spLocks/>
          </p:cNvSpPr>
          <p:nvPr/>
        </p:nvSpPr>
        <p:spPr>
          <a:xfrm>
            <a:off x="6366706" y="2994914"/>
            <a:ext cx="2366074" cy="3045815"/>
          </a:xfrm>
          <a:prstGeom prst="rect">
            <a:avLst/>
          </a:prstGeom>
          <a:noFill/>
          <a:ln>
            <a:noFill/>
          </a:ln>
        </p:spPr>
        <p:txBody>
          <a:bodyPr spcFirstLastPara="1" vert="horz" wrap="square" lIns="91401" tIns="45688" rIns="91401" bIns="45688" rtlCol="0" anchor="t" anchorCtr="0">
            <a:noAutofit/>
          </a:bodyPr>
          <a:lstStyle>
            <a:lvl1pPr marL="0" indent="0" algn="l" defTabSz="914126" rtl="0" eaLnBrk="1" latinLnBrk="0" hangingPunct="1">
              <a:lnSpc>
                <a:spcPct val="90000"/>
              </a:lnSpc>
              <a:spcBef>
                <a:spcPts val="1800"/>
              </a:spcBef>
              <a:buFontTx/>
              <a:buNone/>
              <a:defRPr sz="260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365650" indent="-228531" algn="l" defTabSz="914126" rtl="0" eaLnBrk="1" latinLnBrk="0" hangingPunct="1">
              <a:lnSpc>
                <a:spcPct val="90000"/>
              </a:lnSpc>
              <a:spcBef>
                <a:spcPts val="1800"/>
              </a:spcBef>
              <a:buFont typeface="Arial" panose="020B0604020202020204" pitchFamily="34" charset="0"/>
              <a:buChar char="•"/>
              <a:defRPr sz="2199" i="1"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639888" indent="-228531" algn="l" defTabSz="914126" rtl="0" eaLnBrk="1" latinLnBrk="0" hangingPunct="1">
              <a:lnSpc>
                <a:spcPct val="90000"/>
              </a:lnSpc>
              <a:spcBef>
                <a:spcPts val="1800"/>
              </a:spcBef>
              <a:buFont typeface="Arial" panose="020B0604020202020204" pitchFamily="34" charset="0"/>
              <a:buChar char="•"/>
              <a:defRPr sz="1999"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914126" indent="-228531" algn="l" defTabSz="914126" rtl="0" eaLnBrk="1" latinLnBrk="0" hangingPunct="1">
              <a:lnSpc>
                <a:spcPct val="90000"/>
              </a:lnSpc>
              <a:spcBef>
                <a:spcPts val="1800"/>
              </a:spcBef>
              <a:buFont typeface="Arial" panose="020B0604020202020204" pitchFamily="34" charset="0"/>
              <a:buChar char="•"/>
              <a:defRPr sz="1799"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1188363" indent="-228531" algn="l" defTabSz="914126" rtl="0" eaLnBrk="1" latinLnBrk="0" hangingPunct="1">
              <a:lnSpc>
                <a:spcPct val="90000"/>
              </a:lnSpc>
              <a:spcBef>
                <a:spcPts val="1800"/>
              </a:spcBef>
              <a:buFont typeface="Arial" panose="020B0604020202020204" pitchFamily="34" charset="0"/>
              <a:buChar char="•"/>
              <a:defRPr sz="1799"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a:spcBef>
                <a:spcPts val="0"/>
              </a:spcBef>
              <a:buSzPts val="4000"/>
            </a:pPr>
            <a:r>
              <a:rPr lang="en-US" sz="2200" dirty="0"/>
              <a:t>Young people in congregate care need access to those individuals within their definition of family</a:t>
            </a:r>
            <a:br>
              <a:rPr lang="en-US" sz="2200" dirty="0"/>
            </a:br>
            <a:endParaRPr lang="en-US" sz="2200" dirty="0"/>
          </a:p>
        </p:txBody>
      </p:sp>
      <p:sp>
        <p:nvSpPr>
          <p:cNvPr id="3" name="Google Shape;350;p10">
            <a:extLst>
              <a:ext uri="{FF2B5EF4-FFF2-40B4-BE49-F238E27FC236}">
                <a16:creationId xmlns:a16="http://schemas.microsoft.com/office/drawing/2014/main" id="{82061E33-D106-00ED-002A-DB37727FDB0A}"/>
              </a:ext>
            </a:extLst>
          </p:cNvPr>
          <p:cNvSpPr txBox="1">
            <a:spLocks/>
          </p:cNvSpPr>
          <p:nvPr/>
        </p:nvSpPr>
        <p:spPr>
          <a:xfrm>
            <a:off x="3413084" y="2994914"/>
            <a:ext cx="2466901" cy="3045815"/>
          </a:xfrm>
          <a:prstGeom prst="rect">
            <a:avLst/>
          </a:prstGeom>
          <a:noFill/>
          <a:ln>
            <a:noFill/>
          </a:ln>
        </p:spPr>
        <p:txBody>
          <a:bodyPr spcFirstLastPara="1" vert="horz" wrap="square" lIns="91401" tIns="45688" rIns="91401" bIns="45688" rtlCol="0" anchor="t" anchorCtr="0">
            <a:noAutofit/>
          </a:bodyPr>
          <a:lstStyle>
            <a:lvl1pPr marL="0" indent="0" algn="l" defTabSz="914126" rtl="0" eaLnBrk="1" latinLnBrk="0" hangingPunct="1">
              <a:lnSpc>
                <a:spcPct val="90000"/>
              </a:lnSpc>
              <a:spcBef>
                <a:spcPts val="1800"/>
              </a:spcBef>
              <a:buFontTx/>
              <a:buNone/>
              <a:defRPr sz="260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365650" indent="-228531" algn="l" defTabSz="914126" rtl="0" eaLnBrk="1" latinLnBrk="0" hangingPunct="1">
              <a:lnSpc>
                <a:spcPct val="90000"/>
              </a:lnSpc>
              <a:spcBef>
                <a:spcPts val="1800"/>
              </a:spcBef>
              <a:buFont typeface="Arial" panose="020B0604020202020204" pitchFamily="34" charset="0"/>
              <a:buChar char="•"/>
              <a:defRPr sz="2199" i="1"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639888" indent="-228531" algn="l" defTabSz="914126" rtl="0" eaLnBrk="1" latinLnBrk="0" hangingPunct="1">
              <a:lnSpc>
                <a:spcPct val="90000"/>
              </a:lnSpc>
              <a:spcBef>
                <a:spcPts val="1800"/>
              </a:spcBef>
              <a:buFont typeface="Arial" panose="020B0604020202020204" pitchFamily="34" charset="0"/>
              <a:buChar char="•"/>
              <a:defRPr sz="1999"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914126" indent="-228531" algn="l" defTabSz="914126" rtl="0" eaLnBrk="1" latinLnBrk="0" hangingPunct="1">
              <a:lnSpc>
                <a:spcPct val="90000"/>
              </a:lnSpc>
              <a:spcBef>
                <a:spcPts val="1800"/>
              </a:spcBef>
              <a:buFont typeface="Arial" panose="020B0604020202020204" pitchFamily="34" charset="0"/>
              <a:buChar char="•"/>
              <a:defRPr sz="1799"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1188363" indent="-228531" algn="l" defTabSz="914126" rtl="0" eaLnBrk="1" latinLnBrk="0" hangingPunct="1">
              <a:lnSpc>
                <a:spcPct val="90000"/>
              </a:lnSpc>
              <a:spcBef>
                <a:spcPts val="1800"/>
              </a:spcBef>
              <a:buFont typeface="Arial" panose="020B0604020202020204" pitchFamily="34" charset="0"/>
              <a:buChar char="•"/>
              <a:defRPr sz="1799"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a:spcBef>
                <a:spcPts val="0"/>
              </a:spcBef>
              <a:buSzPts val="4000"/>
            </a:pPr>
            <a:r>
              <a:rPr lang="en-US" sz="2200" dirty="0"/>
              <a:t>Family might </a:t>
            </a:r>
            <a:br>
              <a:rPr lang="en-US" sz="2200" dirty="0"/>
            </a:br>
            <a:r>
              <a:rPr lang="en-US" sz="2200" dirty="0"/>
              <a:t>be defined as biological, or they might be friends and community members</a:t>
            </a:r>
          </a:p>
        </p:txBody>
      </p:sp>
      <p:sp>
        <p:nvSpPr>
          <p:cNvPr id="4" name="Google Shape;350;p10">
            <a:extLst>
              <a:ext uri="{FF2B5EF4-FFF2-40B4-BE49-F238E27FC236}">
                <a16:creationId xmlns:a16="http://schemas.microsoft.com/office/drawing/2014/main" id="{97ED87B2-E317-7163-AD67-0FB72B72189E}"/>
              </a:ext>
            </a:extLst>
          </p:cNvPr>
          <p:cNvSpPr txBox="1">
            <a:spLocks/>
          </p:cNvSpPr>
          <p:nvPr/>
        </p:nvSpPr>
        <p:spPr>
          <a:xfrm>
            <a:off x="9219501" y="2994914"/>
            <a:ext cx="2131343" cy="3045815"/>
          </a:xfrm>
          <a:prstGeom prst="rect">
            <a:avLst/>
          </a:prstGeom>
          <a:noFill/>
          <a:ln>
            <a:noFill/>
          </a:ln>
        </p:spPr>
        <p:txBody>
          <a:bodyPr spcFirstLastPara="1" vert="horz" wrap="square" lIns="91401" tIns="45688" rIns="91401" bIns="45688" rtlCol="0" anchor="t" anchorCtr="0">
            <a:noAutofit/>
          </a:bodyPr>
          <a:lstStyle>
            <a:lvl1pPr marL="0" indent="0" algn="l" defTabSz="914126" rtl="0" eaLnBrk="1" latinLnBrk="0" hangingPunct="1">
              <a:lnSpc>
                <a:spcPct val="90000"/>
              </a:lnSpc>
              <a:spcBef>
                <a:spcPts val="1800"/>
              </a:spcBef>
              <a:buFontTx/>
              <a:buNone/>
              <a:defRPr sz="260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365650" indent="-228531" algn="l" defTabSz="914126" rtl="0" eaLnBrk="1" latinLnBrk="0" hangingPunct="1">
              <a:lnSpc>
                <a:spcPct val="90000"/>
              </a:lnSpc>
              <a:spcBef>
                <a:spcPts val="1800"/>
              </a:spcBef>
              <a:buFont typeface="Arial" panose="020B0604020202020204" pitchFamily="34" charset="0"/>
              <a:buChar char="•"/>
              <a:defRPr sz="2199" i="1"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639888" indent="-228531" algn="l" defTabSz="914126" rtl="0" eaLnBrk="1" latinLnBrk="0" hangingPunct="1">
              <a:lnSpc>
                <a:spcPct val="90000"/>
              </a:lnSpc>
              <a:spcBef>
                <a:spcPts val="1800"/>
              </a:spcBef>
              <a:buFont typeface="Arial" panose="020B0604020202020204" pitchFamily="34" charset="0"/>
              <a:buChar char="•"/>
              <a:defRPr sz="1999"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914126" indent="-228531" algn="l" defTabSz="914126" rtl="0" eaLnBrk="1" latinLnBrk="0" hangingPunct="1">
              <a:lnSpc>
                <a:spcPct val="90000"/>
              </a:lnSpc>
              <a:spcBef>
                <a:spcPts val="1800"/>
              </a:spcBef>
              <a:buFont typeface="Arial" panose="020B0604020202020204" pitchFamily="34" charset="0"/>
              <a:buChar char="•"/>
              <a:defRPr sz="1799"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1188363" indent="-228531" algn="l" defTabSz="914126" rtl="0" eaLnBrk="1" latinLnBrk="0" hangingPunct="1">
              <a:lnSpc>
                <a:spcPct val="90000"/>
              </a:lnSpc>
              <a:spcBef>
                <a:spcPts val="1800"/>
              </a:spcBef>
              <a:buFont typeface="Arial" panose="020B0604020202020204" pitchFamily="34" charset="0"/>
              <a:buChar char="•"/>
              <a:defRPr sz="1799"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a:spcBef>
                <a:spcPts val="0"/>
              </a:spcBef>
              <a:buSzPts val="4000"/>
            </a:pPr>
            <a:r>
              <a:rPr lang="en-US" sz="2200" dirty="0"/>
              <a:t>Do not assume that friend connections are romantic </a:t>
            </a:r>
            <a:br>
              <a:rPr lang="en-US" sz="2200" dirty="0"/>
            </a:br>
            <a:r>
              <a:rPr lang="en-US" sz="2200" dirty="0"/>
              <a:t>or related to a youth’s sexual orientation</a:t>
            </a:r>
          </a:p>
        </p:txBody>
      </p:sp>
    </p:spTree>
    <p:extLst>
      <p:ext uri="{BB962C8B-B14F-4D97-AF65-F5344CB8AC3E}">
        <p14:creationId xmlns:p14="http://schemas.microsoft.com/office/powerpoint/2010/main" val="8339158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10"/>
          <p:cNvSpPr txBox="1">
            <a:spLocks noGrp="1"/>
          </p:cNvSpPr>
          <p:nvPr>
            <p:ph type="title"/>
          </p:nvPr>
        </p:nvSpPr>
        <p:spPr>
          <a:prstGeom prst="rect">
            <a:avLst/>
          </a:prstGeom>
          <a:noFill/>
          <a:ln>
            <a:noFill/>
          </a:ln>
        </p:spPr>
        <p:txBody>
          <a:bodyPr spcFirstLastPara="1" vert="horz" wrap="square" lIns="91401" tIns="45688" rIns="91401" bIns="45688" rtlCol="0" anchor="ctr" anchorCtr="0">
            <a:normAutofit/>
          </a:bodyPr>
          <a:lstStyle/>
          <a:p>
            <a:pPr>
              <a:buSzPts val="4000"/>
            </a:pPr>
            <a:r>
              <a:rPr lang="en-US"/>
              <a:t>Privacy and Confidentiality</a:t>
            </a:r>
            <a:endParaRPr/>
          </a:p>
        </p:txBody>
      </p:sp>
      <p:sp>
        <p:nvSpPr>
          <p:cNvPr id="350" name="Google Shape;350;p10"/>
          <p:cNvSpPr txBox="1">
            <a:spLocks noGrp="1"/>
          </p:cNvSpPr>
          <p:nvPr>
            <p:ph type="body" sz="quarter" idx="10"/>
          </p:nvPr>
        </p:nvSpPr>
        <p:spPr>
          <a:xfrm>
            <a:off x="837981" y="2005013"/>
            <a:ext cx="3218286" cy="4102172"/>
          </a:xfrm>
          <a:prstGeom prst="rect">
            <a:avLst/>
          </a:prstGeom>
          <a:noFill/>
          <a:ln>
            <a:noFill/>
          </a:ln>
        </p:spPr>
        <p:txBody>
          <a:bodyPr spcFirstLastPara="1" vert="horz" wrap="square" lIns="91401" tIns="45688" rIns="91401" bIns="45688" rtlCol="0" anchor="t" anchorCtr="0">
            <a:noAutofit/>
          </a:bodyPr>
          <a:lstStyle/>
          <a:p>
            <a:pPr>
              <a:lnSpc>
                <a:spcPts val="2800"/>
              </a:lnSpc>
              <a:spcBef>
                <a:spcPts val="0"/>
              </a:spcBef>
              <a:buSzPts val="4000"/>
            </a:pPr>
            <a:r>
              <a:rPr lang="en-US" sz="2200"/>
              <a:t>Programs should have policies in place to ensure the privacy of </a:t>
            </a:r>
            <a:endParaRPr lang="en-US" sz="2200" dirty="0"/>
          </a:p>
          <a:p>
            <a:pPr>
              <a:lnSpc>
                <a:spcPts val="2800"/>
              </a:lnSpc>
              <a:spcBef>
                <a:spcPts val="0"/>
              </a:spcBef>
              <a:buSzPts val="4000"/>
            </a:pPr>
            <a:r>
              <a:rPr lang="en-US" sz="2200"/>
              <a:t>all residents, including transgender, non-binary youth, and gender expansive</a:t>
            </a:r>
            <a:r>
              <a:rPr lang="en-US" sz="2200" dirty="0"/>
              <a:t>.</a:t>
            </a:r>
            <a:endParaRPr sz="2200"/>
          </a:p>
        </p:txBody>
      </p:sp>
      <p:sp>
        <p:nvSpPr>
          <p:cNvPr id="2" name="Google Shape;350;p10">
            <a:extLst>
              <a:ext uri="{FF2B5EF4-FFF2-40B4-BE49-F238E27FC236}">
                <a16:creationId xmlns:a16="http://schemas.microsoft.com/office/drawing/2014/main" id="{F8AFB410-A0D5-3714-CC40-415F440BC493}"/>
              </a:ext>
            </a:extLst>
          </p:cNvPr>
          <p:cNvSpPr txBox="1">
            <a:spLocks/>
          </p:cNvSpPr>
          <p:nvPr/>
        </p:nvSpPr>
        <p:spPr>
          <a:xfrm>
            <a:off x="4441243" y="2005013"/>
            <a:ext cx="3448794" cy="4102172"/>
          </a:xfrm>
          <a:prstGeom prst="rect">
            <a:avLst/>
          </a:prstGeom>
          <a:noFill/>
          <a:ln>
            <a:noFill/>
          </a:ln>
        </p:spPr>
        <p:txBody>
          <a:bodyPr spcFirstLastPara="1" vert="horz" wrap="square" lIns="91401" tIns="45688" rIns="91401" bIns="45688" rtlCol="0" anchor="t" anchorCtr="0">
            <a:noAutofit/>
          </a:bodyPr>
          <a:lstStyle>
            <a:lvl1pPr marL="0" indent="0" algn="l" defTabSz="914126" rtl="0" eaLnBrk="1" latinLnBrk="0" hangingPunct="1">
              <a:lnSpc>
                <a:spcPct val="90000"/>
              </a:lnSpc>
              <a:spcBef>
                <a:spcPts val="1800"/>
              </a:spcBef>
              <a:buFontTx/>
              <a:buNone/>
              <a:defRPr sz="260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365650" indent="-228531" algn="l" defTabSz="914126" rtl="0" eaLnBrk="1" latinLnBrk="0" hangingPunct="1">
              <a:lnSpc>
                <a:spcPct val="90000"/>
              </a:lnSpc>
              <a:spcBef>
                <a:spcPts val="1800"/>
              </a:spcBef>
              <a:buFont typeface="Arial" panose="020B0604020202020204" pitchFamily="34" charset="0"/>
              <a:buChar char="•"/>
              <a:defRPr sz="2199" i="1"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639888" indent="-228531" algn="l" defTabSz="914126" rtl="0" eaLnBrk="1" latinLnBrk="0" hangingPunct="1">
              <a:lnSpc>
                <a:spcPct val="90000"/>
              </a:lnSpc>
              <a:spcBef>
                <a:spcPts val="1800"/>
              </a:spcBef>
              <a:buFont typeface="Arial" panose="020B0604020202020204" pitchFamily="34" charset="0"/>
              <a:buChar char="•"/>
              <a:defRPr sz="1999"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914126" indent="-228531" algn="l" defTabSz="914126" rtl="0" eaLnBrk="1" latinLnBrk="0" hangingPunct="1">
              <a:lnSpc>
                <a:spcPct val="90000"/>
              </a:lnSpc>
              <a:spcBef>
                <a:spcPts val="1800"/>
              </a:spcBef>
              <a:buFont typeface="Arial" panose="020B0604020202020204" pitchFamily="34" charset="0"/>
              <a:buChar char="•"/>
              <a:defRPr sz="1799"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1188363" indent="-228531" algn="l" defTabSz="914126" rtl="0" eaLnBrk="1" latinLnBrk="0" hangingPunct="1">
              <a:lnSpc>
                <a:spcPct val="90000"/>
              </a:lnSpc>
              <a:spcBef>
                <a:spcPts val="1800"/>
              </a:spcBef>
              <a:buFont typeface="Arial" panose="020B0604020202020204" pitchFamily="34" charset="0"/>
              <a:buChar char="•"/>
              <a:defRPr sz="1799"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a:lnSpc>
                <a:spcPts val="2800"/>
              </a:lnSpc>
              <a:spcBef>
                <a:spcPts val="0"/>
              </a:spcBef>
              <a:spcAft>
                <a:spcPts val="1200"/>
              </a:spcAft>
              <a:buSzPts val="4000"/>
            </a:pPr>
            <a:r>
              <a:rPr lang="en-US" sz="2200"/>
              <a:t>Protect personal data and information including: </a:t>
            </a:r>
          </a:p>
          <a:p>
            <a:pPr marL="182880" indent="-182880">
              <a:lnSpc>
                <a:spcPts val="2400"/>
              </a:lnSpc>
              <a:spcBef>
                <a:spcPts val="400"/>
              </a:spcBef>
              <a:buSzPct val="100000"/>
              <a:buFont typeface="Arial" panose="020B0604020202020204" pitchFamily="34" charset="0"/>
              <a:buChar char="•"/>
            </a:pPr>
            <a:r>
              <a:rPr lang="en-US" sz="1800" i="1" dirty="0"/>
              <a:t>youth’s legal name </a:t>
            </a:r>
            <a:br>
              <a:rPr lang="en-US" sz="1800" i="1" dirty="0"/>
            </a:br>
            <a:r>
              <a:rPr lang="en-US" sz="1800" i="1" dirty="0"/>
              <a:t>(sometime referred to </a:t>
            </a:r>
            <a:br>
              <a:rPr lang="en-US" sz="1800" i="1" dirty="0"/>
            </a:br>
            <a:r>
              <a:rPr lang="en-US" sz="1800" i="1" dirty="0"/>
              <a:t>as dead name)</a:t>
            </a:r>
          </a:p>
          <a:p>
            <a:pPr marL="182880" indent="-182880">
              <a:lnSpc>
                <a:spcPts val="2400"/>
              </a:lnSpc>
              <a:spcBef>
                <a:spcPts val="400"/>
              </a:spcBef>
              <a:buSzPct val="100000"/>
              <a:buFont typeface="Arial" panose="020B0604020202020204" pitchFamily="34" charset="0"/>
              <a:buChar char="•"/>
            </a:pPr>
            <a:r>
              <a:rPr lang="en-US" sz="1800" i="1" dirty="0"/>
              <a:t>sex assigned at birth </a:t>
            </a:r>
          </a:p>
          <a:p>
            <a:pPr marL="182880" indent="-182880">
              <a:lnSpc>
                <a:spcPts val="2400"/>
              </a:lnSpc>
              <a:spcBef>
                <a:spcPts val="400"/>
              </a:spcBef>
              <a:buSzPct val="100000"/>
              <a:buFont typeface="Arial" panose="020B0604020202020204" pitchFamily="34" charset="0"/>
              <a:buChar char="•"/>
            </a:pPr>
            <a:r>
              <a:rPr lang="en-US" sz="1800" i="1" dirty="0"/>
              <a:t>transgender status,</a:t>
            </a:r>
          </a:p>
          <a:p>
            <a:pPr marL="182880" indent="-182880">
              <a:lnSpc>
                <a:spcPts val="2400"/>
              </a:lnSpc>
              <a:spcBef>
                <a:spcPts val="400"/>
              </a:spcBef>
              <a:buSzPct val="100000"/>
              <a:buFont typeface="Arial" panose="020B0604020202020204" pitchFamily="34" charset="0"/>
              <a:buChar char="•"/>
            </a:pPr>
            <a:r>
              <a:rPr lang="en-US" sz="1800" i="1" dirty="0"/>
              <a:t>as well as medical information related to gender-affirming care for example</a:t>
            </a:r>
          </a:p>
          <a:p>
            <a:pPr>
              <a:lnSpc>
                <a:spcPts val="2800"/>
              </a:lnSpc>
              <a:spcBef>
                <a:spcPts val="0"/>
              </a:spcBef>
              <a:buSzPts val="4000"/>
            </a:pPr>
            <a:endParaRPr lang="en-US" sz="2400"/>
          </a:p>
        </p:txBody>
      </p:sp>
      <p:sp>
        <p:nvSpPr>
          <p:cNvPr id="3" name="Google Shape;350;p10">
            <a:extLst>
              <a:ext uri="{FF2B5EF4-FFF2-40B4-BE49-F238E27FC236}">
                <a16:creationId xmlns:a16="http://schemas.microsoft.com/office/drawing/2014/main" id="{B6250ED1-2DB2-411C-0E22-5238181DE6BF}"/>
              </a:ext>
            </a:extLst>
          </p:cNvPr>
          <p:cNvSpPr txBox="1">
            <a:spLocks/>
          </p:cNvSpPr>
          <p:nvPr/>
        </p:nvSpPr>
        <p:spPr>
          <a:xfrm>
            <a:off x="8346129" y="2005013"/>
            <a:ext cx="3235064" cy="4102172"/>
          </a:xfrm>
          <a:prstGeom prst="rect">
            <a:avLst/>
          </a:prstGeom>
          <a:noFill/>
          <a:ln>
            <a:noFill/>
          </a:ln>
        </p:spPr>
        <p:txBody>
          <a:bodyPr spcFirstLastPara="1" vert="horz" wrap="square" lIns="91401" tIns="45688" rIns="91401" bIns="45688" rtlCol="0" anchor="t" anchorCtr="0">
            <a:noAutofit/>
          </a:bodyPr>
          <a:lstStyle>
            <a:lvl1pPr marL="0" indent="0" algn="l" defTabSz="914126" rtl="0" eaLnBrk="1" latinLnBrk="0" hangingPunct="1">
              <a:lnSpc>
                <a:spcPct val="90000"/>
              </a:lnSpc>
              <a:spcBef>
                <a:spcPts val="1800"/>
              </a:spcBef>
              <a:buFontTx/>
              <a:buNone/>
              <a:defRPr sz="260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365650" indent="-228531" algn="l" defTabSz="914126" rtl="0" eaLnBrk="1" latinLnBrk="0" hangingPunct="1">
              <a:lnSpc>
                <a:spcPct val="90000"/>
              </a:lnSpc>
              <a:spcBef>
                <a:spcPts val="1800"/>
              </a:spcBef>
              <a:buFont typeface="Arial" panose="020B0604020202020204" pitchFamily="34" charset="0"/>
              <a:buChar char="•"/>
              <a:defRPr sz="2199" i="1"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639888" indent="-228531" algn="l" defTabSz="914126" rtl="0" eaLnBrk="1" latinLnBrk="0" hangingPunct="1">
              <a:lnSpc>
                <a:spcPct val="90000"/>
              </a:lnSpc>
              <a:spcBef>
                <a:spcPts val="1800"/>
              </a:spcBef>
              <a:buFont typeface="Arial" panose="020B0604020202020204" pitchFamily="34" charset="0"/>
              <a:buChar char="•"/>
              <a:defRPr sz="1999"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914126" indent="-228531" algn="l" defTabSz="914126" rtl="0" eaLnBrk="1" latinLnBrk="0" hangingPunct="1">
              <a:lnSpc>
                <a:spcPct val="90000"/>
              </a:lnSpc>
              <a:spcBef>
                <a:spcPts val="1800"/>
              </a:spcBef>
              <a:buFont typeface="Arial" panose="020B0604020202020204" pitchFamily="34" charset="0"/>
              <a:buChar char="•"/>
              <a:defRPr sz="1799"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1188363" indent="-228531" algn="l" defTabSz="914126" rtl="0" eaLnBrk="1" latinLnBrk="0" hangingPunct="1">
              <a:lnSpc>
                <a:spcPct val="90000"/>
              </a:lnSpc>
              <a:spcBef>
                <a:spcPts val="1800"/>
              </a:spcBef>
              <a:buFont typeface="Arial" panose="020B0604020202020204" pitchFamily="34" charset="0"/>
              <a:buChar char="•"/>
              <a:defRPr sz="1799"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a:lnSpc>
                <a:spcPts val="2800"/>
              </a:lnSpc>
              <a:spcBef>
                <a:spcPts val="0"/>
              </a:spcBef>
              <a:buSzPts val="4000"/>
            </a:pPr>
            <a:r>
              <a:rPr lang="en-US" sz="2200"/>
              <a:t>When talking to team members and adults in the youth’s life, staff should NOT assume that youth has shared all aspects of their identity with their entire team</a:t>
            </a:r>
            <a:r>
              <a:rPr lang="en-US" sz="2200" dirty="0"/>
              <a:t>.</a:t>
            </a:r>
            <a:endParaRPr lang="en-US" sz="2200"/>
          </a:p>
        </p:txBody>
      </p:sp>
      <p:cxnSp>
        <p:nvCxnSpPr>
          <p:cNvPr id="4" name="Straight Connector 3">
            <a:extLst>
              <a:ext uri="{FF2B5EF4-FFF2-40B4-BE49-F238E27FC236}">
                <a16:creationId xmlns:a16="http://schemas.microsoft.com/office/drawing/2014/main" id="{60AD177E-DDA0-36B1-78B3-8DFE5D6D8FEB}"/>
              </a:ext>
            </a:extLst>
          </p:cNvPr>
          <p:cNvCxnSpPr>
            <a:cxnSpLocks/>
          </p:cNvCxnSpPr>
          <p:nvPr/>
        </p:nvCxnSpPr>
        <p:spPr>
          <a:xfrm>
            <a:off x="4197446" y="2122661"/>
            <a:ext cx="0" cy="3405303"/>
          </a:xfrm>
          <a:prstGeom prst="line">
            <a:avLst/>
          </a:prstGeom>
          <a:ln w="9525">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C4AB8024-9F58-B966-A058-EE9C3D5044FA}"/>
              </a:ext>
            </a:extLst>
          </p:cNvPr>
          <p:cNvCxnSpPr>
            <a:cxnSpLocks/>
          </p:cNvCxnSpPr>
          <p:nvPr/>
        </p:nvCxnSpPr>
        <p:spPr>
          <a:xfrm>
            <a:off x="8125209" y="2122661"/>
            <a:ext cx="0" cy="3405303"/>
          </a:xfrm>
          <a:prstGeom prst="line">
            <a:avLst/>
          </a:prstGeom>
          <a:ln w="9525">
            <a:solidFill>
              <a:schemeClr val="tx1"/>
            </a:solidFill>
            <a:prstDash val="sys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250353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10"/>
          <p:cNvSpPr txBox="1">
            <a:spLocks noGrp="1"/>
          </p:cNvSpPr>
          <p:nvPr>
            <p:ph type="title"/>
          </p:nvPr>
        </p:nvSpPr>
        <p:spPr>
          <a:prstGeom prst="rect">
            <a:avLst/>
          </a:prstGeom>
          <a:noFill/>
          <a:ln>
            <a:noFill/>
          </a:ln>
        </p:spPr>
        <p:txBody>
          <a:bodyPr spcFirstLastPara="1" vert="horz" wrap="square" lIns="91401" tIns="45688" rIns="91401" bIns="45688" rtlCol="0" anchor="ctr" anchorCtr="0">
            <a:normAutofit/>
          </a:bodyPr>
          <a:lstStyle/>
          <a:p>
            <a:pPr>
              <a:buSzPts val="4000"/>
            </a:pPr>
            <a:r>
              <a:rPr lang="en-US"/>
              <a:t>Supporting Connections</a:t>
            </a:r>
            <a:endParaRPr/>
          </a:p>
        </p:txBody>
      </p:sp>
      <p:sp>
        <p:nvSpPr>
          <p:cNvPr id="350" name="Google Shape;350;p10"/>
          <p:cNvSpPr txBox="1">
            <a:spLocks noGrp="1"/>
          </p:cNvSpPr>
          <p:nvPr>
            <p:ph type="body" sz="quarter" idx="11"/>
          </p:nvPr>
        </p:nvSpPr>
        <p:spPr>
          <a:prstGeom prst="rect">
            <a:avLst/>
          </a:prstGeom>
          <a:noFill/>
          <a:ln>
            <a:noFill/>
          </a:ln>
        </p:spPr>
        <p:txBody>
          <a:bodyPr spcFirstLastPara="1" vert="horz" wrap="square" lIns="91401" tIns="45688" rIns="91401" bIns="45688" rtlCol="0" anchor="t" anchorCtr="0">
            <a:normAutofit/>
          </a:bodyPr>
          <a:lstStyle/>
          <a:p>
            <a:pPr marL="0" indent="0">
              <a:lnSpc>
                <a:spcPts val="2800"/>
              </a:lnSpc>
              <a:spcBef>
                <a:spcPts val="0"/>
              </a:spcBef>
              <a:buSzPts val="4000"/>
              <a:buNone/>
            </a:pPr>
            <a:r>
              <a:rPr lang="en-US" sz="2200" dirty="0"/>
              <a:t>Consider offering all activities to all youth, as stereotypical gendered activities may not be of interest to only those we assume would be interested.</a:t>
            </a:r>
          </a:p>
          <a:p>
            <a:pPr marL="0" indent="0">
              <a:lnSpc>
                <a:spcPts val="2800"/>
              </a:lnSpc>
              <a:spcBef>
                <a:spcPts val="0"/>
              </a:spcBef>
              <a:buSzPts val="4000"/>
              <a:buNone/>
            </a:pPr>
            <a:endParaRPr lang="en-US" sz="2200" dirty="0"/>
          </a:p>
        </p:txBody>
      </p:sp>
      <p:sp>
        <p:nvSpPr>
          <p:cNvPr id="2" name="Text Placeholder 1">
            <a:extLst>
              <a:ext uri="{FF2B5EF4-FFF2-40B4-BE49-F238E27FC236}">
                <a16:creationId xmlns:a16="http://schemas.microsoft.com/office/drawing/2014/main" id="{B39C2A1F-09FF-78B1-A16D-54BDE5FCAC5B}"/>
              </a:ext>
            </a:extLst>
          </p:cNvPr>
          <p:cNvSpPr>
            <a:spLocks noGrp="1"/>
          </p:cNvSpPr>
          <p:nvPr>
            <p:ph type="body" sz="quarter" idx="12"/>
          </p:nvPr>
        </p:nvSpPr>
        <p:spPr/>
        <p:txBody>
          <a:bodyPr/>
          <a:lstStyle/>
          <a:p>
            <a:pPr marL="0" indent="0">
              <a:lnSpc>
                <a:spcPts val="2800"/>
              </a:lnSpc>
              <a:buNone/>
            </a:pPr>
            <a:r>
              <a:rPr lang="en-US" sz="2200" dirty="0"/>
              <a:t>Work closely with outside resources and community organizations, which provide transgender and non-binary youth with the activities, supports, </a:t>
            </a:r>
            <a:br>
              <a:rPr lang="en-US" sz="2200" dirty="0"/>
            </a:br>
            <a:r>
              <a:rPr lang="en-US" sz="2200" dirty="0"/>
              <a:t>and resources they need.</a:t>
            </a:r>
          </a:p>
          <a:p>
            <a:pPr marL="0" indent="0">
              <a:lnSpc>
                <a:spcPts val="2800"/>
              </a:lnSpc>
              <a:buNone/>
            </a:pPr>
            <a:endParaRPr lang="en-US" sz="2200" dirty="0"/>
          </a:p>
        </p:txBody>
      </p:sp>
    </p:spTree>
    <p:extLst>
      <p:ext uri="{BB962C8B-B14F-4D97-AF65-F5344CB8AC3E}">
        <p14:creationId xmlns:p14="http://schemas.microsoft.com/office/powerpoint/2010/main" val="37156131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10"/>
          <p:cNvSpPr txBox="1">
            <a:spLocks noGrp="1"/>
          </p:cNvSpPr>
          <p:nvPr>
            <p:ph type="title"/>
          </p:nvPr>
        </p:nvSpPr>
        <p:spPr>
          <a:prstGeom prst="rect">
            <a:avLst/>
          </a:prstGeom>
          <a:noFill/>
          <a:ln>
            <a:noFill/>
          </a:ln>
        </p:spPr>
        <p:txBody>
          <a:bodyPr spcFirstLastPara="1" vert="horz" wrap="square" lIns="91401" tIns="45688" rIns="91401" bIns="45688" rtlCol="0" anchor="ctr" anchorCtr="0">
            <a:normAutofit/>
          </a:bodyPr>
          <a:lstStyle/>
          <a:p>
            <a:pPr>
              <a:buSzPts val="4000"/>
            </a:pPr>
            <a:r>
              <a:rPr lang="en-US"/>
              <a:t>Supporting Connections</a:t>
            </a:r>
            <a:endParaRPr/>
          </a:p>
        </p:txBody>
      </p:sp>
      <p:sp>
        <p:nvSpPr>
          <p:cNvPr id="350" name="Google Shape;350;p10"/>
          <p:cNvSpPr txBox="1">
            <a:spLocks noGrp="1"/>
          </p:cNvSpPr>
          <p:nvPr>
            <p:ph type="body" sz="quarter" idx="10"/>
          </p:nvPr>
        </p:nvSpPr>
        <p:spPr>
          <a:xfrm>
            <a:off x="837981" y="2005013"/>
            <a:ext cx="9656648" cy="3045815"/>
          </a:xfrm>
          <a:prstGeom prst="rect">
            <a:avLst/>
          </a:prstGeom>
          <a:noFill/>
          <a:ln>
            <a:noFill/>
          </a:ln>
        </p:spPr>
        <p:txBody>
          <a:bodyPr spcFirstLastPara="1" vert="horz" wrap="square" lIns="91401" tIns="45688" rIns="91401" bIns="45688" rtlCol="0" anchor="t" anchorCtr="0">
            <a:normAutofit/>
          </a:bodyPr>
          <a:lstStyle/>
          <a:p>
            <a:pPr>
              <a:spcBef>
                <a:spcPts val="0"/>
              </a:spcBef>
              <a:buSzPts val="4000"/>
            </a:pPr>
            <a:r>
              <a:rPr lang="en-US"/>
              <a:t>Youth should have access to activities that are available to their same-age peers including sports, drama, clubs, and just hanging out with their friends</a:t>
            </a:r>
            <a:r>
              <a:rPr lang="en-US" dirty="0"/>
              <a:t>.</a:t>
            </a:r>
            <a:br>
              <a:rPr lang="en-US"/>
            </a:br>
            <a:endParaRPr lang="en-US"/>
          </a:p>
          <a:p>
            <a:pPr>
              <a:spcBef>
                <a:spcPts val="0"/>
              </a:spcBef>
              <a:buSzPts val="4000"/>
            </a:pPr>
            <a:r>
              <a:rPr lang="en-US"/>
              <a:t>Take time to find out the interests of youth clients</a:t>
            </a:r>
            <a:r>
              <a:rPr lang="en-US" dirty="0"/>
              <a:t>.</a:t>
            </a:r>
            <a:br>
              <a:rPr lang="en-US"/>
            </a:br>
            <a:endParaRPr lang="en-US"/>
          </a:p>
          <a:p>
            <a:pPr>
              <a:spcBef>
                <a:spcPts val="0"/>
              </a:spcBef>
              <a:buSzPts val="4000"/>
            </a:pPr>
            <a:r>
              <a:rPr lang="en-US"/>
              <a:t>Participation in activities or groups in the community can support normalcy and the development of relationships</a:t>
            </a:r>
            <a:r>
              <a:rPr lang="en-US" dirty="0"/>
              <a:t>.</a:t>
            </a:r>
            <a:r>
              <a:rPr lang="en-US"/>
              <a:t> </a:t>
            </a:r>
            <a:endParaRPr/>
          </a:p>
        </p:txBody>
      </p:sp>
    </p:spTree>
    <p:extLst>
      <p:ext uri="{BB962C8B-B14F-4D97-AF65-F5344CB8AC3E}">
        <p14:creationId xmlns:p14="http://schemas.microsoft.com/office/powerpoint/2010/main" val="6110656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10"/>
          <p:cNvSpPr txBox="1">
            <a:spLocks noGrp="1"/>
          </p:cNvSpPr>
          <p:nvPr>
            <p:ph type="title"/>
          </p:nvPr>
        </p:nvSpPr>
        <p:spPr>
          <a:prstGeom prst="rect">
            <a:avLst/>
          </a:prstGeom>
          <a:noFill/>
          <a:ln>
            <a:noFill/>
          </a:ln>
        </p:spPr>
        <p:txBody>
          <a:bodyPr spcFirstLastPara="1" vert="horz" wrap="square" lIns="91401" tIns="45688" rIns="91401" bIns="45688" rtlCol="0" anchor="ctr" anchorCtr="0">
            <a:normAutofit/>
          </a:bodyPr>
          <a:lstStyle/>
          <a:p>
            <a:pPr>
              <a:buSzPts val="4000"/>
            </a:pPr>
            <a:r>
              <a:rPr lang="en-US"/>
              <a:t>Existing Expertise</a:t>
            </a:r>
            <a:endParaRPr/>
          </a:p>
        </p:txBody>
      </p:sp>
      <p:sp>
        <p:nvSpPr>
          <p:cNvPr id="350" name="Google Shape;350;p10"/>
          <p:cNvSpPr txBox="1">
            <a:spLocks noGrp="1"/>
          </p:cNvSpPr>
          <p:nvPr>
            <p:ph type="body" sz="quarter" idx="10"/>
          </p:nvPr>
        </p:nvSpPr>
        <p:spPr>
          <a:xfrm>
            <a:off x="837980" y="2005013"/>
            <a:ext cx="9790871" cy="3045815"/>
          </a:xfrm>
          <a:prstGeom prst="rect">
            <a:avLst/>
          </a:prstGeom>
          <a:noFill/>
          <a:ln>
            <a:noFill/>
          </a:ln>
        </p:spPr>
        <p:txBody>
          <a:bodyPr spcFirstLastPara="1" vert="horz" wrap="square" lIns="91401" tIns="45688" rIns="91401" bIns="45688" rtlCol="0" anchor="t" anchorCtr="0">
            <a:normAutofit/>
          </a:bodyPr>
          <a:lstStyle/>
          <a:p>
            <a:pPr>
              <a:spcBef>
                <a:spcPts val="0"/>
              </a:spcBef>
              <a:buSzPts val="4000"/>
            </a:pPr>
            <a:r>
              <a:rPr lang="en-US"/>
              <a:t>Review current policy and practice to see what you are </a:t>
            </a:r>
            <a:br>
              <a:rPr lang="en-US"/>
            </a:br>
            <a:r>
              <a:rPr lang="en-US"/>
              <a:t>already doing that supports doing this work</a:t>
            </a:r>
            <a:br>
              <a:rPr lang="en-US"/>
            </a:br>
            <a:endParaRPr lang="en-US"/>
          </a:p>
          <a:p>
            <a:pPr>
              <a:spcBef>
                <a:spcPts val="0"/>
              </a:spcBef>
              <a:buSzPts val="4000"/>
            </a:pPr>
            <a:r>
              <a:rPr lang="en-US"/>
              <a:t>Trauma informed already says this</a:t>
            </a:r>
            <a:br>
              <a:rPr lang="en-US"/>
            </a:br>
            <a:endParaRPr lang="en-US"/>
          </a:p>
          <a:p>
            <a:pPr>
              <a:spcBef>
                <a:spcPts val="0"/>
              </a:spcBef>
              <a:buSzPts val="4000"/>
            </a:pPr>
            <a:r>
              <a:rPr lang="en-US"/>
              <a:t>We are all about supporting Adolescent Development – </a:t>
            </a:r>
            <a:br>
              <a:rPr lang="en-US"/>
            </a:br>
            <a:r>
              <a:rPr lang="en-US"/>
              <a:t>which includes (gender) identity development</a:t>
            </a:r>
            <a:endParaRPr/>
          </a:p>
        </p:txBody>
      </p:sp>
    </p:spTree>
    <p:extLst>
      <p:ext uri="{BB962C8B-B14F-4D97-AF65-F5344CB8AC3E}">
        <p14:creationId xmlns:p14="http://schemas.microsoft.com/office/powerpoint/2010/main" val="23665350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10"/>
          <p:cNvSpPr txBox="1">
            <a:spLocks noGrp="1"/>
          </p:cNvSpPr>
          <p:nvPr>
            <p:ph type="title"/>
          </p:nvPr>
        </p:nvSpPr>
        <p:spPr>
          <a:prstGeom prst="rect">
            <a:avLst/>
          </a:prstGeom>
          <a:noFill/>
          <a:ln>
            <a:noFill/>
          </a:ln>
        </p:spPr>
        <p:txBody>
          <a:bodyPr spcFirstLastPara="1" vert="horz" wrap="square" lIns="91401" tIns="45688" rIns="91401" bIns="45688" rtlCol="0" anchor="ctr" anchorCtr="0">
            <a:normAutofit/>
          </a:bodyPr>
          <a:lstStyle/>
          <a:p>
            <a:pPr>
              <a:buSzPts val="4000"/>
            </a:pPr>
            <a:r>
              <a:rPr lang="en-US"/>
              <a:t>Staff Training	</a:t>
            </a:r>
            <a:endParaRPr/>
          </a:p>
        </p:txBody>
      </p:sp>
      <p:sp>
        <p:nvSpPr>
          <p:cNvPr id="350" name="Google Shape;350;p10"/>
          <p:cNvSpPr txBox="1">
            <a:spLocks noGrp="1"/>
          </p:cNvSpPr>
          <p:nvPr>
            <p:ph type="body" sz="quarter" idx="10"/>
          </p:nvPr>
        </p:nvSpPr>
        <p:spPr>
          <a:prstGeom prst="rect">
            <a:avLst/>
          </a:prstGeom>
          <a:noFill/>
          <a:ln>
            <a:noFill/>
          </a:ln>
        </p:spPr>
        <p:txBody>
          <a:bodyPr spcFirstLastPara="1" vert="horz" wrap="square" lIns="91401" tIns="45688" rIns="91401" bIns="45688" rtlCol="0" anchor="t" anchorCtr="0">
            <a:normAutofit/>
          </a:bodyPr>
          <a:lstStyle/>
          <a:p>
            <a:pPr>
              <a:spcBef>
                <a:spcPts val="0"/>
              </a:spcBef>
              <a:buSzPts val="4000"/>
            </a:pPr>
            <a:r>
              <a:rPr lang="en-US"/>
              <a:t>Science-based sexuality and gender training, which includes addressing myths and stereotypes of this population, as well as identifying biases should be required for all staff and includes:</a:t>
            </a:r>
            <a:br>
              <a:rPr lang="en-US"/>
            </a:br>
            <a:endParaRPr lang="en-US"/>
          </a:p>
          <a:p>
            <a:pPr lvl="1">
              <a:spcBef>
                <a:spcPts val="0"/>
              </a:spcBef>
              <a:buSzPct val="100000"/>
            </a:pPr>
            <a:r>
              <a:rPr lang="en-US"/>
              <a:t>Prevention of oversexualizing all youth; specifically, BIPOC youth</a:t>
            </a:r>
            <a:br>
              <a:rPr lang="en-US"/>
            </a:br>
            <a:endParaRPr lang="en-US"/>
          </a:p>
          <a:p>
            <a:pPr lvl="1">
              <a:spcBef>
                <a:spcPts val="0"/>
              </a:spcBef>
              <a:buSzPct val="100000"/>
            </a:pPr>
            <a:r>
              <a:rPr lang="en-US"/>
              <a:t>Developmentally appropriate exploration of sexuality and gender identity development in adolescence</a:t>
            </a:r>
          </a:p>
        </p:txBody>
      </p:sp>
    </p:spTree>
    <p:extLst>
      <p:ext uri="{BB962C8B-B14F-4D97-AF65-F5344CB8AC3E}">
        <p14:creationId xmlns:p14="http://schemas.microsoft.com/office/powerpoint/2010/main" val="31854972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2721D-9CAD-8716-1CE0-3AD9AF0722DD}"/>
              </a:ext>
            </a:extLst>
          </p:cNvPr>
          <p:cNvSpPr>
            <a:spLocks noGrp="1"/>
          </p:cNvSpPr>
          <p:nvPr>
            <p:ph type="title"/>
          </p:nvPr>
        </p:nvSpPr>
        <p:spPr/>
        <p:txBody>
          <a:bodyPr/>
          <a:lstStyle/>
          <a:p>
            <a:r>
              <a:rPr lang="en-US"/>
              <a:t>Agenda &amp; Webinar Objectives</a:t>
            </a:r>
          </a:p>
        </p:txBody>
      </p:sp>
      <p:sp>
        <p:nvSpPr>
          <p:cNvPr id="3" name="Text Placeholder 2">
            <a:extLst>
              <a:ext uri="{FF2B5EF4-FFF2-40B4-BE49-F238E27FC236}">
                <a16:creationId xmlns:a16="http://schemas.microsoft.com/office/drawing/2014/main" id="{62205CE0-7DCC-B566-E688-FB3F53357398}"/>
              </a:ext>
            </a:extLst>
          </p:cNvPr>
          <p:cNvSpPr>
            <a:spLocks noGrp="1"/>
          </p:cNvSpPr>
          <p:nvPr>
            <p:ph type="body" sz="quarter" idx="4294967295"/>
          </p:nvPr>
        </p:nvSpPr>
        <p:spPr>
          <a:xfrm>
            <a:off x="576820" y="2205039"/>
            <a:ext cx="5031794" cy="3636774"/>
          </a:xfrm>
        </p:spPr>
        <p:txBody>
          <a:bodyPr vert="horz" lIns="91440" tIns="45720" rIns="91440" bIns="45720" rtlCol="0" anchor="t">
            <a:noAutofit/>
          </a:bodyPr>
          <a:lstStyle/>
          <a:p>
            <a:pPr marL="273685" indent="-273685">
              <a:lnSpc>
                <a:spcPts val="2399"/>
              </a:lnSpc>
              <a:spcBef>
                <a:spcPts val="1200"/>
              </a:spcBef>
              <a:buClr>
                <a:schemeClr val="tx2"/>
              </a:buClr>
              <a:buSzPct val="75000"/>
              <a:buFont typeface="+mj-lt"/>
              <a:buAutoNum type="arabicPeriod"/>
            </a:pPr>
            <a:r>
              <a:rPr lang="en-US" sz="1799" b="1"/>
              <a:t>Introductions and webinar objectives</a:t>
            </a:r>
            <a:endParaRPr lang="en-US"/>
          </a:p>
          <a:p>
            <a:pPr marL="273685" indent="-273685">
              <a:lnSpc>
                <a:spcPts val="2399"/>
              </a:lnSpc>
              <a:spcBef>
                <a:spcPts val="1200"/>
              </a:spcBef>
              <a:buClr>
                <a:schemeClr val="tx2"/>
              </a:buClr>
              <a:buSzPct val="75000"/>
              <a:buFont typeface="+mj-lt"/>
              <a:buAutoNum type="arabicPeriod"/>
            </a:pPr>
            <a:r>
              <a:rPr lang="en-US" sz="1799" b="1"/>
              <a:t>Overview of the National Center</a:t>
            </a:r>
          </a:p>
          <a:p>
            <a:pPr marL="273685" indent="-273685">
              <a:spcBef>
                <a:spcPts val="1200"/>
              </a:spcBef>
              <a:buClr>
                <a:schemeClr val="tx2"/>
              </a:buClr>
              <a:buSzPct val="75000"/>
              <a:buAutoNum type="arabicPeriod"/>
            </a:pPr>
            <a:r>
              <a:rPr lang="en-US" sz="1750" b="1">
                <a:latin typeface="Arial"/>
                <a:cs typeface="Arial"/>
              </a:rPr>
              <a:t>Quick SOGIE Review</a:t>
            </a:r>
          </a:p>
          <a:p>
            <a:pPr marL="273685" indent="-273685">
              <a:spcBef>
                <a:spcPts val="1200"/>
              </a:spcBef>
              <a:buClr>
                <a:schemeClr val="tx2"/>
              </a:buClr>
              <a:buSzPct val="75000"/>
              <a:buAutoNum type="arabicPeriod"/>
            </a:pPr>
            <a:r>
              <a:rPr lang="en-US" sz="1750" b="1">
                <a:latin typeface="Arial"/>
                <a:cs typeface="Arial"/>
              </a:rPr>
              <a:t>Experiences of Transgender </a:t>
            </a:r>
            <a:br>
              <a:rPr lang="en-US" sz="1750" b="1">
                <a:latin typeface="Arial"/>
                <a:cs typeface="Arial"/>
              </a:rPr>
            </a:br>
            <a:r>
              <a:rPr lang="en-US" sz="1750" b="1">
                <a:latin typeface="Arial"/>
                <a:cs typeface="Arial"/>
              </a:rPr>
              <a:t>and Gender-Expansive Youth</a:t>
            </a:r>
          </a:p>
          <a:p>
            <a:pPr marL="273685" indent="-273685">
              <a:spcBef>
                <a:spcPts val="1200"/>
              </a:spcBef>
              <a:buClr>
                <a:schemeClr val="tx2"/>
              </a:buClr>
              <a:buSzPct val="75000"/>
              <a:buAutoNum type="arabicPeriod"/>
            </a:pPr>
            <a:r>
              <a:rPr lang="en-US" sz="1750" b="1">
                <a:latin typeface="Arial"/>
                <a:cs typeface="Arial"/>
              </a:rPr>
              <a:t>Tips for Supporting Transgender </a:t>
            </a:r>
            <a:br>
              <a:rPr lang="en-US" sz="1750" b="1">
                <a:latin typeface="Arial"/>
                <a:cs typeface="Arial"/>
              </a:rPr>
            </a:br>
            <a:r>
              <a:rPr lang="en-US" sz="1750" b="1">
                <a:latin typeface="Arial"/>
                <a:cs typeface="Arial"/>
              </a:rPr>
              <a:t>and Gender-Expansive Youth</a:t>
            </a:r>
          </a:p>
          <a:p>
            <a:pPr marL="273685" indent="-273685">
              <a:spcBef>
                <a:spcPts val="1200"/>
              </a:spcBef>
              <a:buClr>
                <a:schemeClr val="tx2"/>
              </a:buClr>
              <a:buSzPct val="75000"/>
              <a:buAutoNum type="arabicPeriod"/>
            </a:pPr>
            <a:r>
              <a:rPr lang="en-US" sz="1750" b="1">
                <a:latin typeface="Arial"/>
                <a:cs typeface="Arial"/>
              </a:rPr>
              <a:t>Q &amp; A</a:t>
            </a:r>
          </a:p>
          <a:p>
            <a:pPr marL="273685" indent="-273685">
              <a:lnSpc>
                <a:spcPts val="2399"/>
              </a:lnSpc>
              <a:spcBef>
                <a:spcPts val="1200"/>
              </a:spcBef>
            </a:pPr>
            <a:endParaRPr lang="en-US"/>
          </a:p>
        </p:txBody>
      </p:sp>
      <p:sp>
        <p:nvSpPr>
          <p:cNvPr id="10" name="Text Placeholder 2">
            <a:extLst>
              <a:ext uri="{FF2B5EF4-FFF2-40B4-BE49-F238E27FC236}">
                <a16:creationId xmlns:a16="http://schemas.microsoft.com/office/drawing/2014/main" id="{4AB6E9CF-74A7-D806-2637-331EB97E05EA}"/>
              </a:ext>
            </a:extLst>
          </p:cNvPr>
          <p:cNvSpPr txBox="1">
            <a:spLocks/>
          </p:cNvSpPr>
          <p:nvPr/>
        </p:nvSpPr>
        <p:spPr>
          <a:xfrm>
            <a:off x="6173547" y="2626822"/>
            <a:ext cx="5605571" cy="3738317"/>
          </a:xfrm>
          <a:prstGeom prst="rect">
            <a:avLst/>
          </a:prstGeom>
        </p:spPr>
        <p:txBody>
          <a:bodyPr vert="horz" lIns="91416" tIns="45708" rIns="91416" bIns="45708" rtlCol="0" anchor="t">
            <a:normAutofit/>
          </a:bodyPr>
          <a:lstStyle>
            <a:lvl1pPr marL="0" indent="0" algn="l" defTabSz="914400" rtl="0" eaLnBrk="1" latinLnBrk="0" hangingPunct="1">
              <a:lnSpc>
                <a:spcPct val="90000"/>
              </a:lnSpc>
              <a:spcBef>
                <a:spcPts val="1000"/>
              </a:spcBef>
              <a:buFontTx/>
              <a:buNone/>
              <a:defRPr sz="180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36576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64008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914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118872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46380" indent="-246380">
              <a:lnSpc>
                <a:spcPts val="2199"/>
              </a:lnSpc>
              <a:buClr>
                <a:schemeClr val="tx2"/>
              </a:buClr>
              <a:buSzPct val="100000"/>
              <a:buFont typeface="Arial" panose="020B0604020202020204" pitchFamily="34" charset="0"/>
              <a:buChar char="•"/>
            </a:pPr>
            <a:r>
              <a:rPr lang="en-US" sz="1400">
                <a:latin typeface="Arial"/>
                <a:cs typeface="Arial"/>
              </a:rPr>
              <a:t>Understand the purpose of the National Center</a:t>
            </a:r>
          </a:p>
          <a:p>
            <a:pPr marL="246380" indent="-246380">
              <a:buClr>
                <a:srgbClr val="21397D"/>
              </a:buClr>
              <a:buSzPct val="100000"/>
              <a:buFont typeface="Arial" panose="020B0604020202020204" pitchFamily="34" charset="0"/>
              <a:buChar char="•"/>
            </a:pPr>
            <a:r>
              <a:rPr lang="en-US" sz="1400">
                <a:latin typeface="Arial"/>
                <a:cs typeface="Arial"/>
              </a:rPr>
              <a:t>Understand how to welcome, affirm, and best serve transgender and gender-expansive youth in out-of-home care</a:t>
            </a:r>
          </a:p>
          <a:p>
            <a:pPr marL="246380" indent="-246380">
              <a:buClr>
                <a:srgbClr val="21397D"/>
              </a:buClr>
              <a:buSzPct val="100000"/>
              <a:buFont typeface="Arial" panose="020B0604020202020204" pitchFamily="34" charset="0"/>
              <a:buChar char="•"/>
            </a:pPr>
            <a:r>
              <a:rPr lang="en-US" sz="1400">
                <a:latin typeface="Arial"/>
                <a:cs typeface="Arial"/>
              </a:rPr>
              <a:t>Understand the diversity of identities and experiences among transgender and gender-expansive youth</a:t>
            </a:r>
          </a:p>
          <a:p>
            <a:pPr marL="246380" indent="-246380">
              <a:buClr>
                <a:srgbClr val="21397D"/>
              </a:buClr>
              <a:buSzPct val="100000"/>
              <a:buFont typeface="Arial" panose="020B0604020202020204" pitchFamily="34" charset="0"/>
              <a:buChar char="•"/>
            </a:pPr>
            <a:r>
              <a:rPr lang="en-US" sz="1400">
                <a:latin typeface="Arial"/>
                <a:cs typeface="Arial"/>
              </a:rPr>
              <a:t>Understand the mental health experiences of these youth</a:t>
            </a:r>
          </a:p>
          <a:p>
            <a:pPr marL="246380" indent="-246380">
              <a:buClr>
                <a:srgbClr val="21397D"/>
              </a:buClr>
              <a:buSzPct val="100000"/>
              <a:buFont typeface="Arial" panose="020B0604020202020204" pitchFamily="34" charset="0"/>
              <a:buChar char="•"/>
            </a:pPr>
            <a:r>
              <a:rPr lang="en-US" sz="1400">
                <a:latin typeface="Arial"/>
                <a:cs typeface="Arial"/>
              </a:rPr>
              <a:t>Learn how to assess whether a mental health provider can provide affirming services</a:t>
            </a:r>
          </a:p>
          <a:p>
            <a:pPr marL="246380" indent="-246380">
              <a:buClr>
                <a:srgbClr val="21397D"/>
              </a:buClr>
              <a:buSzPct val="100000"/>
              <a:buFont typeface="Arial" panose="020B0604020202020204" pitchFamily="34" charset="0"/>
              <a:buChar char="•"/>
            </a:pPr>
            <a:r>
              <a:rPr lang="en-US" sz="1400">
                <a:latin typeface="Arial"/>
                <a:cs typeface="Arial"/>
              </a:rPr>
              <a:t>Review promising practices for creating a gender inclusive environment in child welfare, mental health, and broader </a:t>
            </a:r>
            <a:br>
              <a:rPr lang="en-US" sz="1400">
                <a:latin typeface="Arial"/>
                <a:cs typeface="Arial"/>
              </a:rPr>
            </a:br>
            <a:r>
              <a:rPr lang="en-US" sz="1400">
                <a:latin typeface="Arial"/>
                <a:cs typeface="Arial"/>
              </a:rPr>
              <a:t>child-serving systems</a:t>
            </a:r>
          </a:p>
          <a:p>
            <a:pPr marL="246380" indent="-246380">
              <a:buClr>
                <a:srgbClr val="21397D"/>
              </a:buClr>
              <a:buSzPct val="100000"/>
              <a:buFont typeface="Arial" panose="020B0604020202020204" pitchFamily="34" charset="0"/>
              <a:buChar char="•"/>
            </a:pPr>
            <a:r>
              <a:rPr lang="en-US" sz="1400">
                <a:latin typeface="Arial"/>
                <a:cs typeface="Arial"/>
              </a:rPr>
              <a:t>Understand strategies for ensuring you are an affirming presence in the lives of transgender and gender expansive youth</a:t>
            </a:r>
          </a:p>
          <a:p>
            <a:pPr marL="246380" indent="-246380">
              <a:lnSpc>
                <a:spcPts val="2199"/>
              </a:lnSpc>
              <a:buClr>
                <a:srgbClr val="21397D"/>
              </a:buClr>
              <a:buSzPct val="100000"/>
              <a:buFont typeface="Arial" panose="020B0604020202020204" pitchFamily="34" charset="0"/>
              <a:buChar char="•"/>
            </a:pPr>
            <a:endParaRPr lang="en-US" sz="1400"/>
          </a:p>
          <a:p>
            <a:pPr marL="246380" indent="-246380">
              <a:buSzPct val="100000"/>
              <a:buFont typeface="Arial" panose="020B0604020202020204" pitchFamily="34" charset="0"/>
              <a:buChar char="•"/>
            </a:pPr>
            <a:endParaRPr lang="en-US" sz="1799"/>
          </a:p>
        </p:txBody>
      </p:sp>
      <p:sp>
        <p:nvSpPr>
          <p:cNvPr id="11" name="Text Placeholder 4">
            <a:extLst>
              <a:ext uri="{FF2B5EF4-FFF2-40B4-BE49-F238E27FC236}">
                <a16:creationId xmlns:a16="http://schemas.microsoft.com/office/drawing/2014/main" id="{2FB426AD-2362-0498-3A81-8B8A7846481B}"/>
              </a:ext>
            </a:extLst>
          </p:cNvPr>
          <p:cNvSpPr txBox="1">
            <a:spLocks/>
          </p:cNvSpPr>
          <p:nvPr/>
        </p:nvSpPr>
        <p:spPr>
          <a:xfrm>
            <a:off x="6432254" y="2205040"/>
            <a:ext cx="4462955" cy="523326"/>
          </a:xfrm>
          <a:prstGeom prst="rect">
            <a:avLst/>
          </a:prstGeom>
        </p:spPr>
        <p:txBody>
          <a:bodyPr vert="horz" lIns="91416" tIns="45708" rIns="91416" bIns="45708" rtlCol="0" anchor="t">
            <a:normAutofit/>
          </a:bodyPr>
          <a:lstStyle>
            <a:lvl1pPr marL="0" indent="0" algn="l" defTabSz="914400" rtl="0" eaLnBrk="1" latinLnBrk="0" hangingPunct="1">
              <a:lnSpc>
                <a:spcPct val="90000"/>
              </a:lnSpc>
              <a:spcBef>
                <a:spcPts val="1000"/>
              </a:spcBef>
              <a:buFontTx/>
              <a:buNone/>
              <a:defRPr sz="2000" b="1" kern="1200">
                <a:solidFill>
                  <a:schemeClr val="tx1"/>
                </a:solidFill>
                <a:latin typeface="Arial" panose="020B0604020202020204" pitchFamily="34" charset="0"/>
                <a:ea typeface="+mn-ea"/>
                <a:cs typeface="Arial" panose="020B0604020202020204" pitchFamily="34" charset="0"/>
              </a:defRPr>
            </a:lvl1pPr>
            <a:lvl2pPr marL="36576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64008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914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118872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50">
                <a:solidFill>
                  <a:schemeClr val="tx2"/>
                </a:solidFill>
                <a:latin typeface="Arial"/>
                <a:cs typeface="Arial"/>
              </a:rPr>
              <a:t>Participants Will:</a:t>
            </a:r>
            <a:endParaRPr lang="en-US" sz="1999">
              <a:solidFill>
                <a:schemeClr val="tx2"/>
              </a:solidFill>
            </a:endParaRPr>
          </a:p>
        </p:txBody>
      </p:sp>
      <p:cxnSp>
        <p:nvCxnSpPr>
          <p:cNvPr id="15" name="Straight Connector 14">
            <a:extLst>
              <a:ext uri="{FF2B5EF4-FFF2-40B4-BE49-F238E27FC236}">
                <a16:creationId xmlns:a16="http://schemas.microsoft.com/office/drawing/2014/main" id="{01395169-8C17-FC63-89CA-DC9E7781B5EA}"/>
              </a:ext>
            </a:extLst>
          </p:cNvPr>
          <p:cNvCxnSpPr>
            <a:cxnSpLocks/>
          </p:cNvCxnSpPr>
          <p:nvPr/>
        </p:nvCxnSpPr>
        <p:spPr>
          <a:xfrm>
            <a:off x="5760974" y="2239045"/>
            <a:ext cx="0" cy="3602768"/>
          </a:xfrm>
          <a:prstGeom prst="line">
            <a:avLst/>
          </a:prstGeom>
          <a:ln w="9525">
            <a:solidFill>
              <a:schemeClr val="tx1"/>
            </a:solidFill>
            <a:prstDash val="sys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193460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10"/>
          <p:cNvSpPr txBox="1">
            <a:spLocks noGrp="1"/>
          </p:cNvSpPr>
          <p:nvPr>
            <p:ph type="title"/>
          </p:nvPr>
        </p:nvSpPr>
        <p:spPr>
          <a:prstGeom prst="rect">
            <a:avLst/>
          </a:prstGeom>
          <a:noFill/>
          <a:ln>
            <a:noFill/>
          </a:ln>
        </p:spPr>
        <p:txBody>
          <a:bodyPr spcFirstLastPara="1" vert="horz" wrap="square" lIns="91401" tIns="45688" rIns="91401" bIns="45688" rtlCol="0" anchor="ctr" anchorCtr="0">
            <a:normAutofit/>
          </a:bodyPr>
          <a:lstStyle/>
          <a:p>
            <a:pPr>
              <a:buSzPts val="4000"/>
            </a:pPr>
            <a:r>
              <a:rPr lang="en-US"/>
              <a:t>Respect, Affirm, and Celebrate</a:t>
            </a:r>
            <a:endParaRPr/>
          </a:p>
        </p:txBody>
      </p:sp>
      <p:sp>
        <p:nvSpPr>
          <p:cNvPr id="350" name="Google Shape;350;p10"/>
          <p:cNvSpPr txBox="1">
            <a:spLocks noGrp="1"/>
          </p:cNvSpPr>
          <p:nvPr>
            <p:ph type="body" idx="4294967295"/>
          </p:nvPr>
        </p:nvSpPr>
        <p:spPr>
          <a:xfrm>
            <a:off x="837982" y="2005013"/>
            <a:ext cx="10269042" cy="4197005"/>
          </a:xfrm>
          <a:prstGeom prst="rect">
            <a:avLst/>
          </a:prstGeom>
          <a:noFill/>
          <a:ln>
            <a:noFill/>
          </a:ln>
        </p:spPr>
        <p:txBody>
          <a:bodyPr spcFirstLastPara="1" vert="horz" wrap="square" lIns="91401" tIns="45688" rIns="91401" bIns="45688" rtlCol="0" anchor="t" anchorCtr="0">
            <a:normAutofit/>
          </a:bodyPr>
          <a:lstStyle/>
          <a:p>
            <a:pPr>
              <a:lnSpc>
                <a:spcPts val="3200"/>
              </a:lnSpc>
              <a:spcBef>
                <a:spcPts val="1800"/>
              </a:spcBef>
              <a:buSzPts val="4000"/>
            </a:pPr>
            <a:r>
              <a:rPr lang="en-US" sz="2600"/>
              <a:t>Transgender, non-binary, and gender expansive youth can express their gender in a way that is authentic and affirming to them.</a:t>
            </a:r>
          </a:p>
          <a:p>
            <a:pPr marL="548640" lvl="1">
              <a:spcBef>
                <a:spcPts val="1800"/>
              </a:spcBef>
              <a:buSzPct val="100000"/>
            </a:pPr>
            <a:r>
              <a:rPr lang="en-US" sz="2200" i="1"/>
              <a:t>All staff (including reception, maintenance, etc.) should be ready to interact with all youth respectfully and with authenticity including consistently using youth’s chosen name and pronouns</a:t>
            </a:r>
          </a:p>
          <a:p>
            <a:pPr marL="548640" lvl="1">
              <a:spcBef>
                <a:spcPts val="1800"/>
              </a:spcBef>
              <a:buSzPct val="100000"/>
            </a:pPr>
            <a:r>
              <a:rPr lang="en-US" sz="2200" i="1"/>
              <a:t>Use inclusive documentation regarding names and pronouns. For transgender, non-binary, and gender expansive BIPOC youth take </a:t>
            </a:r>
            <a:br>
              <a:rPr lang="en-US" sz="2200" i="1"/>
            </a:br>
            <a:r>
              <a:rPr lang="en-US" sz="2200" i="1"/>
              <a:t>extra care to ensure correct spelling and pronunciation of chosen name</a:t>
            </a:r>
            <a:endParaRPr sz="2200" i="1"/>
          </a:p>
        </p:txBody>
      </p:sp>
    </p:spTree>
    <p:extLst>
      <p:ext uri="{BB962C8B-B14F-4D97-AF65-F5344CB8AC3E}">
        <p14:creationId xmlns:p14="http://schemas.microsoft.com/office/powerpoint/2010/main" val="3505925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44" name="Google Shape;744;p30"/>
          <p:cNvSpPr txBox="1">
            <a:spLocks noGrp="1"/>
          </p:cNvSpPr>
          <p:nvPr>
            <p:ph type="title"/>
          </p:nvPr>
        </p:nvSpPr>
        <p:spPr>
          <a:prstGeom prst="rect">
            <a:avLst/>
          </a:prstGeom>
          <a:noFill/>
          <a:ln>
            <a:noFill/>
          </a:ln>
        </p:spPr>
        <p:txBody>
          <a:bodyPr spcFirstLastPara="1" vert="horz" wrap="square" lIns="91401" tIns="45688" rIns="91401" bIns="45688" rtlCol="0" anchor="t" anchorCtr="0">
            <a:normAutofit/>
          </a:bodyPr>
          <a:lstStyle/>
          <a:p>
            <a:r>
              <a:rPr lang="en-US" sz="5400"/>
              <a:t>Creating </a:t>
            </a:r>
            <a:br>
              <a:rPr lang="en-US" sz="5400" dirty="0"/>
            </a:br>
            <a:r>
              <a:rPr lang="en-US" sz="5400"/>
              <a:t>Gender-Inclusive Environments</a:t>
            </a:r>
            <a:endParaRPr sz="5400"/>
          </a:p>
        </p:txBody>
      </p:sp>
    </p:spTree>
    <p:extLst>
      <p:ext uri="{BB962C8B-B14F-4D97-AF65-F5344CB8AC3E}">
        <p14:creationId xmlns:p14="http://schemas.microsoft.com/office/powerpoint/2010/main" val="8554317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p26"/>
          <p:cNvSpPr txBox="1">
            <a:spLocks noGrp="1"/>
          </p:cNvSpPr>
          <p:nvPr>
            <p:ph type="title"/>
          </p:nvPr>
        </p:nvSpPr>
        <p:spPr>
          <a:prstGeom prst="rect">
            <a:avLst/>
          </a:prstGeom>
          <a:noFill/>
          <a:ln>
            <a:noFill/>
          </a:ln>
        </p:spPr>
        <p:txBody>
          <a:bodyPr spcFirstLastPara="1" vert="horz" wrap="square" lIns="91401" tIns="45688" rIns="91401" bIns="45688" rtlCol="0" anchor="ctr" anchorCtr="0">
            <a:normAutofit/>
          </a:bodyPr>
          <a:lstStyle/>
          <a:p>
            <a:pPr>
              <a:buSzPts val="4000"/>
            </a:pPr>
            <a:r>
              <a:rPr lang="en-US"/>
              <a:t>Responding in the Moment</a:t>
            </a:r>
            <a:endParaRPr/>
          </a:p>
        </p:txBody>
      </p:sp>
      <p:sp>
        <p:nvSpPr>
          <p:cNvPr id="682" name="Google Shape;682;p26"/>
          <p:cNvSpPr txBox="1">
            <a:spLocks noGrp="1"/>
          </p:cNvSpPr>
          <p:nvPr>
            <p:ph type="body" idx="4294967295"/>
          </p:nvPr>
        </p:nvSpPr>
        <p:spPr>
          <a:xfrm>
            <a:off x="604000" y="2005013"/>
            <a:ext cx="10813417" cy="4195762"/>
          </a:xfrm>
          <a:prstGeom prst="rect">
            <a:avLst/>
          </a:prstGeom>
          <a:noFill/>
          <a:ln>
            <a:noFill/>
          </a:ln>
        </p:spPr>
        <p:txBody>
          <a:bodyPr spcFirstLastPara="1" vert="horz" wrap="square" lIns="91401" tIns="45688" rIns="91401" bIns="45688" rtlCol="0" anchor="t" anchorCtr="0">
            <a:noAutofit/>
          </a:bodyPr>
          <a:lstStyle/>
          <a:p>
            <a:pPr marL="228531" indent="-228531">
              <a:spcBef>
                <a:spcPts val="2000"/>
              </a:spcBef>
              <a:buSzPts val="3200"/>
            </a:pPr>
            <a:r>
              <a:rPr lang="en-US" sz="2800" b="1">
                <a:solidFill>
                  <a:schemeClr val="tx2"/>
                </a:solidFill>
                <a:latin typeface="Arial"/>
                <a:ea typeface="Arial"/>
                <a:cs typeface="Arial"/>
                <a:sym typeface="Arial"/>
              </a:rPr>
              <a:t>1. </a:t>
            </a:r>
            <a:r>
              <a:rPr lang="en-US" sz="2600"/>
              <a:t>Acknowledge your own feelings (internally!)</a:t>
            </a:r>
          </a:p>
          <a:p>
            <a:pPr marL="228531" indent="-228531">
              <a:spcBef>
                <a:spcPts val="2000"/>
              </a:spcBef>
              <a:buSzPts val="3200"/>
            </a:pPr>
            <a:r>
              <a:rPr lang="en-US" sz="2800" b="1">
                <a:solidFill>
                  <a:schemeClr val="tx2"/>
                </a:solidFill>
                <a:latin typeface="Arial"/>
                <a:ea typeface="Arial"/>
                <a:cs typeface="Arial"/>
                <a:sym typeface="Arial"/>
              </a:rPr>
              <a:t>2. </a:t>
            </a:r>
            <a:r>
              <a:rPr lang="en-US" sz="2600"/>
              <a:t>Thank them for sharing </a:t>
            </a:r>
          </a:p>
          <a:p>
            <a:pPr marL="228531" indent="-228531">
              <a:spcBef>
                <a:spcPts val="2000"/>
              </a:spcBef>
              <a:spcAft>
                <a:spcPts val="600"/>
              </a:spcAft>
              <a:buSzPts val="3200"/>
            </a:pPr>
            <a:r>
              <a:rPr lang="en-US" sz="2800" b="1">
                <a:solidFill>
                  <a:schemeClr val="tx2"/>
                </a:solidFill>
                <a:latin typeface="Arial"/>
                <a:ea typeface="Arial"/>
                <a:cs typeface="Arial"/>
                <a:sym typeface="Arial"/>
              </a:rPr>
              <a:t>3. </a:t>
            </a:r>
            <a:r>
              <a:rPr lang="en-US" sz="2600"/>
              <a:t>If applicable:</a:t>
            </a:r>
            <a:endParaRPr lang="en-US" sz="2600" dirty="0"/>
          </a:p>
          <a:p>
            <a:pPr marL="685594" lvl="1" indent="-228531">
              <a:spcBef>
                <a:spcPts val="1200"/>
              </a:spcBef>
              <a:buSzPct val="100000"/>
            </a:pPr>
            <a:r>
              <a:rPr lang="en-US" sz="2200" i="1" dirty="0"/>
              <a:t>Ask what you can do to support them</a:t>
            </a:r>
          </a:p>
          <a:p>
            <a:pPr marL="685594" lvl="1" indent="-228531">
              <a:spcBef>
                <a:spcPts val="1200"/>
              </a:spcBef>
              <a:buSzPct val="100000"/>
            </a:pPr>
            <a:r>
              <a:rPr lang="en-US" sz="2200" i="1" dirty="0"/>
              <a:t>Ask who else knows their pronouns </a:t>
            </a:r>
          </a:p>
          <a:p>
            <a:pPr marL="685594" lvl="1" indent="-228531">
              <a:spcBef>
                <a:spcPts val="1200"/>
              </a:spcBef>
              <a:buSzPct val="100000"/>
            </a:pPr>
            <a:r>
              <a:rPr lang="en-US" sz="2200" i="1" dirty="0"/>
              <a:t>Ask if there is any time when you should not use their chosen pronouns </a:t>
            </a:r>
            <a:br>
              <a:rPr lang="en-US" sz="2200" i="1" dirty="0"/>
            </a:br>
            <a:r>
              <a:rPr lang="en-US" sz="2200" i="1" dirty="0"/>
              <a:t>(e.g., safety or privacy)</a:t>
            </a:r>
          </a:p>
          <a:p>
            <a:pPr marL="228531" indent="-50785">
              <a:buSzPts val="2800"/>
              <a:buNone/>
            </a:pPr>
            <a:endParaRPr lang="en-US" sz="2600"/>
          </a:p>
        </p:txBody>
      </p:sp>
    </p:spTree>
    <p:extLst>
      <p:ext uri="{BB962C8B-B14F-4D97-AF65-F5344CB8AC3E}">
        <p14:creationId xmlns:p14="http://schemas.microsoft.com/office/powerpoint/2010/main" val="27938343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Gender-Affirming Language</a:t>
            </a:r>
            <a:br>
              <a:rPr lang="en-US"/>
            </a:br>
            <a:r>
              <a:rPr lang="en-US" sz="2000">
                <a:solidFill>
                  <a:schemeClr val="accent3"/>
                </a:solidFill>
                <a:latin typeface="+mj-lt"/>
              </a:rPr>
              <a:t>About a Trans Girl</a:t>
            </a:r>
          </a:p>
        </p:txBody>
      </p:sp>
      <p:sp>
        <p:nvSpPr>
          <p:cNvPr id="17415" name="Rectangle 8"/>
          <p:cNvSpPr>
            <a:spLocks noChangeArrowheads="1"/>
          </p:cNvSpPr>
          <p:nvPr/>
        </p:nvSpPr>
        <p:spPr bwMode="auto">
          <a:xfrm>
            <a:off x="7486287" y="1295956"/>
            <a:ext cx="184102" cy="45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pitchFamily="-107" charset="-128"/>
              </a:defRPr>
            </a:lvl1pPr>
            <a:lvl2pPr marL="742950" indent="-285750">
              <a:defRPr>
                <a:solidFill>
                  <a:schemeClr val="tx1"/>
                </a:solidFill>
                <a:latin typeface="Arial" charset="0"/>
                <a:ea typeface="ＭＳ Ｐゴシック" pitchFamily="-107" charset="-128"/>
              </a:defRPr>
            </a:lvl2pPr>
            <a:lvl3pPr marL="1143000" indent="-228600">
              <a:defRPr>
                <a:solidFill>
                  <a:schemeClr val="tx1"/>
                </a:solidFill>
                <a:latin typeface="Arial" charset="0"/>
                <a:ea typeface="ＭＳ Ｐゴシック" pitchFamily="-107" charset="-128"/>
              </a:defRPr>
            </a:lvl3pPr>
            <a:lvl4pPr marL="1600200" indent="-228600">
              <a:defRPr>
                <a:solidFill>
                  <a:schemeClr val="tx1"/>
                </a:solidFill>
                <a:latin typeface="Arial" charset="0"/>
                <a:ea typeface="ＭＳ Ｐゴシック" pitchFamily="-107" charset="-128"/>
              </a:defRPr>
            </a:lvl4pPr>
            <a:lvl5pPr marL="2057400" indent="-228600">
              <a:defRPr>
                <a:solidFill>
                  <a:schemeClr val="tx1"/>
                </a:solidFill>
                <a:latin typeface="Arial" charset="0"/>
                <a:ea typeface="ＭＳ Ｐゴシック" pitchFamily="-107"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07"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07"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07"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07" charset="-128"/>
              </a:defRPr>
            </a:lvl9pPr>
          </a:lstStyle>
          <a:p>
            <a:endParaRPr lang="en-US" altLang="en-US" sz="2399"/>
          </a:p>
        </p:txBody>
      </p:sp>
      <p:sp>
        <p:nvSpPr>
          <p:cNvPr id="11" name="Title 1"/>
          <p:cNvSpPr txBox="1">
            <a:spLocks/>
          </p:cNvSpPr>
          <p:nvPr/>
        </p:nvSpPr>
        <p:spPr>
          <a:xfrm>
            <a:off x="1980683" y="275460"/>
            <a:ext cx="7618016" cy="1142702"/>
          </a:xfrm>
          <a:prstGeom prst="rect">
            <a:avLst/>
          </a:prstGeom>
        </p:spPr>
        <p:txBody>
          <a:bodyPr vert="horz" lIns="91416" tIns="45708" rIns="91416" bIns="45708" rtlCol="0" anchor="ctr">
            <a:noAutofit/>
          </a:bodyPr>
          <a:lstStyle>
            <a:lvl1pPr algn="l" defTabSz="914400" rtl="0" eaLnBrk="1" latinLnBrk="0" hangingPunct="1">
              <a:spcBef>
                <a:spcPct val="0"/>
              </a:spcBef>
              <a:buNone/>
              <a:defRPr sz="4600" kern="1200" cap="none" spc="-100" baseline="0">
                <a:ln>
                  <a:noFill/>
                </a:ln>
                <a:solidFill>
                  <a:srgbClr val="232D72"/>
                </a:solidFill>
                <a:effectLst/>
                <a:latin typeface="+mj-lt"/>
                <a:ea typeface="+mj-ea"/>
                <a:cs typeface="+mj-cs"/>
              </a:defRPr>
            </a:lvl1pPr>
          </a:lstStyle>
          <a:p>
            <a:endParaRPr lang="en-US" sz="4599"/>
          </a:p>
        </p:txBody>
      </p:sp>
      <p:sp>
        <p:nvSpPr>
          <p:cNvPr id="12" name="Content Placeholder 2"/>
          <p:cNvSpPr txBox="1">
            <a:spLocks/>
          </p:cNvSpPr>
          <p:nvPr/>
        </p:nvSpPr>
        <p:spPr>
          <a:xfrm>
            <a:off x="1980683" y="1600676"/>
            <a:ext cx="7618016" cy="4799350"/>
          </a:xfrm>
          <a:prstGeom prst="rect">
            <a:avLst/>
          </a:prstGeom>
        </p:spPr>
        <p:txBody>
          <a:bodyPr vert="horz" lIns="91416" tIns="45708" rIns="91416" bIns="45708"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266" indent="0">
              <a:buNone/>
            </a:pPr>
            <a:endParaRPr lang="en-US" sz="3999"/>
          </a:p>
        </p:txBody>
      </p:sp>
      <p:sp>
        <p:nvSpPr>
          <p:cNvPr id="13" name="Slide Number Placeholder 3"/>
          <p:cNvSpPr txBox="1">
            <a:spLocks/>
          </p:cNvSpPr>
          <p:nvPr/>
        </p:nvSpPr>
        <p:spPr>
          <a:xfrm>
            <a:off x="10053169" y="5648382"/>
            <a:ext cx="548497" cy="396137"/>
          </a:xfrm>
          <a:prstGeom prst="bracketPair">
            <a:avLst>
              <a:gd name="adj" fmla="val 17949"/>
            </a:avLst>
          </a:prstGeom>
          <a:ln w="19050">
            <a:solidFill>
              <a:srgbClr val="FFFFFF"/>
            </a:solidFill>
          </a:ln>
        </p:spPr>
        <p:txBody>
          <a:bodyPr vert="horz" lIns="0" tIns="0" rIns="0" bIns="0" rtlCol="0" anchor="ctr"/>
          <a:lstStyle>
            <a:defPPr>
              <a:defRPr lang="en-US"/>
            </a:defPPr>
            <a:lvl1pPr marL="0" algn="ctr"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7E1B269-D5A2-4106-83C3-0C750F9B45C9}" type="slidenum">
              <a:rPr lang="en-US" sz="1799"/>
              <a:pPr/>
              <a:t>43</a:t>
            </a:fld>
            <a:endParaRPr lang="en-US" sz="1799"/>
          </a:p>
        </p:txBody>
      </p:sp>
      <p:pic>
        <p:nvPicPr>
          <p:cNvPr id="29" name="Picture 28">
            <a:extLst>
              <a:ext uri="{FF2B5EF4-FFF2-40B4-BE49-F238E27FC236}">
                <a16:creationId xmlns:a16="http://schemas.microsoft.com/office/drawing/2014/main" id="{1EF03622-AD26-4F9C-90A7-8AA650E7D7CC}"/>
              </a:ext>
            </a:extLst>
          </p:cNvPr>
          <p:cNvPicPr>
            <a:picLocks noChangeAspect="1"/>
          </p:cNvPicPr>
          <p:nvPr/>
        </p:nvPicPr>
        <p:blipFill rotWithShape="1">
          <a:blip r:embed="rId3">
            <a:extLst>
              <a:ext uri="{28A0092B-C50C-407E-A947-70E740481C1C}">
                <a14:useLocalDpi xmlns:a14="http://schemas.microsoft.com/office/drawing/2010/main" val="0"/>
              </a:ext>
            </a:extLst>
          </a:blip>
          <a:srcRect l="135" r="135"/>
          <a:stretch/>
        </p:blipFill>
        <p:spPr>
          <a:xfrm>
            <a:off x="8315014" y="2070910"/>
            <a:ext cx="1524287" cy="1571206"/>
          </a:xfrm>
          <a:prstGeom prst="rect">
            <a:avLst/>
          </a:prstGeom>
        </p:spPr>
      </p:pic>
      <p:pic>
        <p:nvPicPr>
          <p:cNvPr id="19" name="Picture 18">
            <a:extLst>
              <a:ext uri="{FF2B5EF4-FFF2-40B4-BE49-F238E27FC236}">
                <a16:creationId xmlns:a16="http://schemas.microsoft.com/office/drawing/2014/main" id="{2BC2BF31-7A15-4A52-90DF-AA5A6EB92985}"/>
              </a:ext>
            </a:extLst>
          </p:cNvPr>
          <p:cNvPicPr>
            <a:picLocks noChangeAspect="1"/>
          </p:cNvPicPr>
          <p:nvPr/>
        </p:nvPicPr>
        <p:blipFill rotWithShape="1">
          <a:blip r:embed="rId4">
            <a:duotone>
              <a:schemeClr val="accent2">
                <a:shade val="45000"/>
                <a:satMod val="135000"/>
              </a:schemeClr>
              <a:prstClr val="white"/>
            </a:duotone>
          </a:blip>
          <a:srcRect l="1107" r="48948"/>
          <a:stretch/>
        </p:blipFill>
        <p:spPr>
          <a:xfrm>
            <a:off x="2337216" y="2070910"/>
            <a:ext cx="1536595" cy="1531890"/>
          </a:xfrm>
          <a:prstGeom prst="rect">
            <a:avLst/>
          </a:prstGeom>
        </p:spPr>
      </p:pic>
      <p:sp>
        <p:nvSpPr>
          <p:cNvPr id="5" name="Content Placeholder 2">
            <a:extLst>
              <a:ext uri="{FF2B5EF4-FFF2-40B4-BE49-F238E27FC236}">
                <a16:creationId xmlns:a16="http://schemas.microsoft.com/office/drawing/2014/main" id="{D29E4FE2-9FF8-2E3B-3F52-61043911849D}"/>
              </a:ext>
            </a:extLst>
          </p:cNvPr>
          <p:cNvSpPr txBox="1">
            <a:spLocks/>
          </p:cNvSpPr>
          <p:nvPr/>
        </p:nvSpPr>
        <p:spPr>
          <a:xfrm>
            <a:off x="6094412" y="3836404"/>
            <a:ext cx="5965490" cy="1811978"/>
          </a:xfrm>
          <a:prstGeom prst="rect">
            <a:avLst/>
          </a:prstGeom>
        </p:spPr>
        <p:txBody>
          <a:bodyPr>
            <a:normAutofit/>
          </a:bodyPr>
          <a:lstStyle>
            <a:lvl1pPr marL="0" indent="0" algn="l" defTabSz="914126" rtl="0" eaLnBrk="1" latinLnBrk="0" hangingPunct="1">
              <a:lnSpc>
                <a:spcPct val="90000"/>
              </a:lnSpc>
              <a:spcBef>
                <a:spcPts val="1000"/>
              </a:spcBef>
              <a:buFontTx/>
              <a:buNone/>
              <a:defRPr sz="2399"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365650" indent="-228531" algn="l" defTabSz="914126" rtl="0" eaLnBrk="1" latinLnBrk="0" hangingPunct="1">
              <a:lnSpc>
                <a:spcPct val="90000"/>
              </a:lnSpc>
              <a:spcBef>
                <a:spcPts val="500"/>
              </a:spcBef>
              <a:buFont typeface="Arial" panose="020B0604020202020204" pitchFamily="34" charset="0"/>
              <a:buChar char="•"/>
              <a:defRPr sz="2199"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639888" indent="-228531" algn="l" defTabSz="914126" rtl="0" eaLnBrk="1" latinLnBrk="0" hangingPunct="1">
              <a:lnSpc>
                <a:spcPct val="90000"/>
              </a:lnSpc>
              <a:spcBef>
                <a:spcPts val="500"/>
              </a:spcBef>
              <a:buFont typeface="Arial" panose="020B0604020202020204" pitchFamily="34" charset="0"/>
              <a:buChar char="•"/>
              <a:defRPr sz="1999"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914126" indent="-228531" algn="l" defTabSz="914126" rtl="0" eaLnBrk="1" latinLnBrk="0" hangingPunct="1">
              <a:lnSpc>
                <a:spcPct val="90000"/>
              </a:lnSpc>
              <a:spcBef>
                <a:spcPts val="500"/>
              </a:spcBef>
              <a:buFont typeface="Arial" panose="020B0604020202020204" pitchFamily="34" charset="0"/>
              <a:buChar char="•"/>
              <a:defRPr sz="1799"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1188363" indent="-228531" algn="l" defTabSz="914126" rtl="0" eaLnBrk="1" latinLnBrk="0" hangingPunct="1">
              <a:lnSpc>
                <a:spcPct val="90000"/>
              </a:lnSpc>
              <a:spcBef>
                <a:spcPts val="500"/>
              </a:spcBef>
              <a:buFont typeface="Arial" panose="020B0604020202020204" pitchFamily="34" charset="0"/>
              <a:buChar char="•"/>
              <a:defRPr sz="1799"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114266" algn="ctr">
              <a:lnSpc>
                <a:spcPts val="4000"/>
              </a:lnSpc>
            </a:pPr>
            <a:r>
              <a:rPr lang="en-US" altLang="en-US" sz="3600" b="1" strike="sngStrike">
                <a:solidFill>
                  <a:schemeClr val="tx1"/>
                </a:solidFill>
              </a:rPr>
              <a:t>“He’s a boy but </a:t>
            </a:r>
            <a:br>
              <a:rPr lang="en-US" altLang="en-US" sz="3600" b="1" strike="sngStrike">
                <a:solidFill>
                  <a:schemeClr val="tx1"/>
                </a:solidFill>
              </a:rPr>
            </a:br>
            <a:r>
              <a:rPr lang="en-US" altLang="en-US" sz="3600" b="1" strike="sngStrike">
                <a:solidFill>
                  <a:schemeClr val="tx1"/>
                </a:solidFill>
              </a:rPr>
              <a:t>he feels like a girl.” </a:t>
            </a:r>
          </a:p>
          <a:p>
            <a:pPr marL="114266" algn="ctr">
              <a:lnSpc>
                <a:spcPts val="4000"/>
              </a:lnSpc>
            </a:pPr>
            <a:endParaRPr lang="en-US" altLang="en-US" sz="3600">
              <a:solidFill>
                <a:schemeClr val="tx1"/>
              </a:solidFill>
            </a:endParaRPr>
          </a:p>
        </p:txBody>
      </p:sp>
      <p:sp>
        <p:nvSpPr>
          <p:cNvPr id="6" name="TextBox 5">
            <a:extLst>
              <a:ext uri="{FF2B5EF4-FFF2-40B4-BE49-F238E27FC236}">
                <a16:creationId xmlns:a16="http://schemas.microsoft.com/office/drawing/2014/main" id="{F43DC52D-00AE-C907-957B-3DC4DB7CFEE9}"/>
              </a:ext>
            </a:extLst>
          </p:cNvPr>
          <p:cNvSpPr txBox="1"/>
          <p:nvPr/>
        </p:nvSpPr>
        <p:spPr>
          <a:xfrm>
            <a:off x="201445" y="3829641"/>
            <a:ext cx="5808137" cy="1631216"/>
          </a:xfrm>
          <a:prstGeom prst="rect">
            <a:avLst/>
          </a:prstGeom>
          <a:noFill/>
        </p:spPr>
        <p:txBody>
          <a:bodyPr wrap="square" rtlCol="0">
            <a:spAutoFit/>
          </a:bodyPr>
          <a:lstStyle/>
          <a:p>
            <a:pPr marL="114266" algn="ctr">
              <a:lnSpc>
                <a:spcPts val="4000"/>
              </a:lnSpc>
            </a:pPr>
            <a:r>
              <a:rPr lang="en-US" sz="3600" b="1"/>
              <a:t>“She’s a girl who </a:t>
            </a:r>
            <a:br>
              <a:rPr lang="en-US" sz="3600" b="1"/>
            </a:br>
            <a:r>
              <a:rPr lang="en-US" sz="3600" b="1"/>
              <a:t>was assigned male </a:t>
            </a:r>
            <a:br>
              <a:rPr lang="en-US" sz="3600" b="1"/>
            </a:br>
            <a:r>
              <a:rPr lang="en-US" sz="3600" b="1"/>
              <a:t>at birth.”</a:t>
            </a:r>
          </a:p>
        </p:txBody>
      </p:sp>
    </p:spTree>
    <p:extLst>
      <p:ext uri="{BB962C8B-B14F-4D97-AF65-F5344CB8AC3E}">
        <p14:creationId xmlns:p14="http://schemas.microsoft.com/office/powerpoint/2010/main" val="14758665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Gender-Affirming Language</a:t>
            </a:r>
          </a:p>
        </p:txBody>
      </p:sp>
      <p:sp>
        <p:nvSpPr>
          <p:cNvPr id="17415" name="Rectangle 8"/>
          <p:cNvSpPr>
            <a:spLocks noChangeArrowheads="1"/>
          </p:cNvSpPr>
          <p:nvPr/>
        </p:nvSpPr>
        <p:spPr bwMode="auto">
          <a:xfrm>
            <a:off x="7486287" y="1295956"/>
            <a:ext cx="184102" cy="45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pitchFamily="-107" charset="-128"/>
              </a:defRPr>
            </a:lvl1pPr>
            <a:lvl2pPr marL="742950" indent="-285750">
              <a:defRPr>
                <a:solidFill>
                  <a:schemeClr val="tx1"/>
                </a:solidFill>
                <a:latin typeface="Arial" charset="0"/>
                <a:ea typeface="ＭＳ Ｐゴシック" pitchFamily="-107" charset="-128"/>
              </a:defRPr>
            </a:lvl2pPr>
            <a:lvl3pPr marL="1143000" indent="-228600">
              <a:defRPr>
                <a:solidFill>
                  <a:schemeClr val="tx1"/>
                </a:solidFill>
                <a:latin typeface="Arial" charset="0"/>
                <a:ea typeface="ＭＳ Ｐゴシック" pitchFamily="-107" charset="-128"/>
              </a:defRPr>
            </a:lvl3pPr>
            <a:lvl4pPr marL="1600200" indent="-228600">
              <a:defRPr>
                <a:solidFill>
                  <a:schemeClr val="tx1"/>
                </a:solidFill>
                <a:latin typeface="Arial" charset="0"/>
                <a:ea typeface="ＭＳ Ｐゴシック" pitchFamily="-107" charset="-128"/>
              </a:defRPr>
            </a:lvl4pPr>
            <a:lvl5pPr marL="2057400" indent="-228600">
              <a:defRPr>
                <a:solidFill>
                  <a:schemeClr val="tx1"/>
                </a:solidFill>
                <a:latin typeface="Arial" charset="0"/>
                <a:ea typeface="ＭＳ Ｐゴシック" pitchFamily="-107"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07"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07"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07"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07" charset="-128"/>
              </a:defRPr>
            </a:lvl9pPr>
          </a:lstStyle>
          <a:p>
            <a:endParaRPr lang="en-US" altLang="en-US" sz="2399"/>
          </a:p>
        </p:txBody>
      </p:sp>
      <p:sp>
        <p:nvSpPr>
          <p:cNvPr id="11" name="Title 1"/>
          <p:cNvSpPr txBox="1">
            <a:spLocks/>
          </p:cNvSpPr>
          <p:nvPr/>
        </p:nvSpPr>
        <p:spPr>
          <a:xfrm>
            <a:off x="1980683" y="275460"/>
            <a:ext cx="7618016" cy="1142702"/>
          </a:xfrm>
          <a:prstGeom prst="rect">
            <a:avLst/>
          </a:prstGeom>
        </p:spPr>
        <p:txBody>
          <a:bodyPr vert="horz" lIns="91416" tIns="45708" rIns="91416" bIns="45708" rtlCol="0" anchor="ctr">
            <a:noAutofit/>
          </a:bodyPr>
          <a:lstStyle>
            <a:lvl1pPr algn="l" defTabSz="914400" rtl="0" eaLnBrk="1" latinLnBrk="0" hangingPunct="1">
              <a:spcBef>
                <a:spcPct val="0"/>
              </a:spcBef>
              <a:buNone/>
              <a:defRPr sz="4600" kern="1200" cap="none" spc="-100" baseline="0">
                <a:ln>
                  <a:noFill/>
                </a:ln>
                <a:solidFill>
                  <a:srgbClr val="232D72"/>
                </a:solidFill>
                <a:effectLst/>
                <a:latin typeface="+mj-lt"/>
                <a:ea typeface="+mj-ea"/>
                <a:cs typeface="+mj-cs"/>
              </a:defRPr>
            </a:lvl1pPr>
          </a:lstStyle>
          <a:p>
            <a:endParaRPr lang="en-US" sz="4599"/>
          </a:p>
        </p:txBody>
      </p:sp>
      <p:sp>
        <p:nvSpPr>
          <p:cNvPr id="12" name="Content Placeholder 2"/>
          <p:cNvSpPr txBox="1">
            <a:spLocks/>
          </p:cNvSpPr>
          <p:nvPr/>
        </p:nvSpPr>
        <p:spPr>
          <a:xfrm>
            <a:off x="1980683" y="1600676"/>
            <a:ext cx="7618016" cy="4799350"/>
          </a:xfrm>
          <a:prstGeom prst="rect">
            <a:avLst/>
          </a:prstGeom>
        </p:spPr>
        <p:txBody>
          <a:bodyPr vert="horz" lIns="91416" tIns="45708" rIns="91416" bIns="45708"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266" indent="0">
              <a:buNone/>
            </a:pPr>
            <a:endParaRPr lang="en-US" sz="3999"/>
          </a:p>
        </p:txBody>
      </p:sp>
      <p:sp>
        <p:nvSpPr>
          <p:cNvPr id="13" name="Slide Number Placeholder 3"/>
          <p:cNvSpPr txBox="1">
            <a:spLocks/>
          </p:cNvSpPr>
          <p:nvPr/>
        </p:nvSpPr>
        <p:spPr>
          <a:xfrm>
            <a:off x="10053169" y="5648382"/>
            <a:ext cx="548497" cy="396137"/>
          </a:xfrm>
          <a:prstGeom prst="bracketPair">
            <a:avLst>
              <a:gd name="adj" fmla="val 17949"/>
            </a:avLst>
          </a:prstGeom>
          <a:ln w="19050">
            <a:solidFill>
              <a:srgbClr val="FFFFFF"/>
            </a:solidFill>
          </a:ln>
        </p:spPr>
        <p:txBody>
          <a:bodyPr vert="horz" lIns="0" tIns="0" rIns="0" bIns="0" rtlCol="0" anchor="ctr"/>
          <a:lstStyle>
            <a:defPPr>
              <a:defRPr lang="en-US"/>
            </a:defPPr>
            <a:lvl1pPr marL="0" algn="ctr"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7E1B269-D5A2-4106-83C3-0C750F9B45C9}" type="slidenum">
              <a:rPr lang="en-US" sz="1799"/>
              <a:pPr/>
              <a:t>44</a:t>
            </a:fld>
            <a:endParaRPr lang="en-US" sz="1799"/>
          </a:p>
        </p:txBody>
      </p:sp>
      <p:sp>
        <p:nvSpPr>
          <p:cNvPr id="5" name="Content Placeholder 2">
            <a:extLst>
              <a:ext uri="{FF2B5EF4-FFF2-40B4-BE49-F238E27FC236}">
                <a16:creationId xmlns:a16="http://schemas.microsoft.com/office/drawing/2014/main" id="{D29E4FE2-9FF8-2E3B-3F52-61043911849D}"/>
              </a:ext>
            </a:extLst>
          </p:cNvPr>
          <p:cNvSpPr txBox="1">
            <a:spLocks/>
          </p:cNvSpPr>
          <p:nvPr/>
        </p:nvSpPr>
        <p:spPr>
          <a:xfrm>
            <a:off x="6094412" y="3836404"/>
            <a:ext cx="5965490" cy="1811978"/>
          </a:xfrm>
          <a:prstGeom prst="rect">
            <a:avLst/>
          </a:prstGeom>
        </p:spPr>
        <p:txBody>
          <a:bodyPr>
            <a:normAutofit/>
          </a:bodyPr>
          <a:lstStyle>
            <a:lvl1pPr marL="0" indent="0" algn="l" defTabSz="914126" rtl="0" eaLnBrk="1" latinLnBrk="0" hangingPunct="1">
              <a:lnSpc>
                <a:spcPct val="90000"/>
              </a:lnSpc>
              <a:spcBef>
                <a:spcPts val="1000"/>
              </a:spcBef>
              <a:buFontTx/>
              <a:buNone/>
              <a:defRPr sz="2399"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365650" indent="-228531" algn="l" defTabSz="914126" rtl="0" eaLnBrk="1" latinLnBrk="0" hangingPunct="1">
              <a:lnSpc>
                <a:spcPct val="90000"/>
              </a:lnSpc>
              <a:spcBef>
                <a:spcPts val="500"/>
              </a:spcBef>
              <a:buFont typeface="Arial" panose="020B0604020202020204" pitchFamily="34" charset="0"/>
              <a:buChar char="•"/>
              <a:defRPr sz="2199"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639888" indent="-228531" algn="l" defTabSz="914126" rtl="0" eaLnBrk="1" latinLnBrk="0" hangingPunct="1">
              <a:lnSpc>
                <a:spcPct val="90000"/>
              </a:lnSpc>
              <a:spcBef>
                <a:spcPts val="500"/>
              </a:spcBef>
              <a:buFont typeface="Arial" panose="020B0604020202020204" pitchFamily="34" charset="0"/>
              <a:buChar char="•"/>
              <a:defRPr sz="1999"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914126" indent="-228531" algn="l" defTabSz="914126" rtl="0" eaLnBrk="1" latinLnBrk="0" hangingPunct="1">
              <a:lnSpc>
                <a:spcPct val="90000"/>
              </a:lnSpc>
              <a:spcBef>
                <a:spcPts val="500"/>
              </a:spcBef>
              <a:buFont typeface="Arial" panose="020B0604020202020204" pitchFamily="34" charset="0"/>
              <a:buChar char="•"/>
              <a:defRPr sz="1799"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1188363" indent="-228531" algn="l" defTabSz="914126" rtl="0" eaLnBrk="1" latinLnBrk="0" hangingPunct="1">
              <a:lnSpc>
                <a:spcPct val="90000"/>
              </a:lnSpc>
              <a:spcBef>
                <a:spcPts val="500"/>
              </a:spcBef>
              <a:buFont typeface="Arial" panose="020B0604020202020204" pitchFamily="34" charset="0"/>
              <a:buChar char="•"/>
              <a:defRPr sz="1799"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114266" algn="ctr">
              <a:lnSpc>
                <a:spcPts val="4000"/>
              </a:lnSpc>
            </a:pPr>
            <a:r>
              <a:rPr lang="en-US" altLang="en-US" sz="3600" b="1" strike="sngStrike">
                <a:solidFill>
                  <a:schemeClr val="tx1"/>
                </a:solidFill>
              </a:rPr>
              <a:t>Reagan identifies as genderqueer. She uses they/them pronouns</a:t>
            </a:r>
          </a:p>
          <a:p>
            <a:pPr marL="114266" algn="ctr">
              <a:lnSpc>
                <a:spcPts val="4000"/>
              </a:lnSpc>
            </a:pPr>
            <a:endParaRPr lang="en-US" altLang="en-US" sz="3600">
              <a:solidFill>
                <a:schemeClr val="tx1"/>
              </a:solidFill>
            </a:endParaRPr>
          </a:p>
        </p:txBody>
      </p:sp>
      <p:sp>
        <p:nvSpPr>
          <p:cNvPr id="6" name="TextBox 5">
            <a:extLst>
              <a:ext uri="{FF2B5EF4-FFF2-40B4-BE49-F238E27FC236}">
                <a16:creationId xmlns:a16="http://schemas.microsoft.com/office/drawing/2014/main" id="{F43DC52D-00AE-C907-957B-3DC4DB7CFEE9}"/>
              </a:ext>
            </a:extLst>
          </p:cNvPr>
          <p:cNvSpPr txBox="1"/>
          <p:nvPr/>
        </p:nvSpPr>
        <p:spPr>
          <a:xfrm>
            <a:off x="201445" y="3829641"/>
            <a:ext cx="5808137" cy="1631216"/>
          </a:xfrm>
          <a:prstGeom prst="rect">
            <a:avLst/>
          </a:prstGeom>
          <a:noFill/>
        </p:spPr>
        <p:txBody>
          <a:bodyPr wrap="square" rtlCol="0">
            <a:spAutoFit/>
          </a:bodyPr>
          <a:lstStyle/>
          <a:p>
            <a:pPr marL="114266" algn="ctr">
              <a:lnSpc>
                <a:spcPts val="4000"/>
              </a:lnSpc>
            </a:pPr>
            <a:r>
              <a:rPr lang="en-US" sz="3600" b="1"/>
              <a:t>Reagan is genderqueer and uses they/them pronouns. </a:t>
            </a:r>
            <a:endParaRPr lang="en-US" sz="3600"/>
          </a:p>
        </p:txBody>
      </p:sp>
      <p:pic>
        <p:nvPicPr>
          <p:cNvPr id="3" name="Picture 2">
            <a:extLst>
              <a:ext uri="{FF2B5EF4-FFF2-40B4-BE49-F238E27FC236}">
                <a16:creationId xmlns:a16="http://schemas.microsoft.com/office/drawing/2014/main" id="{A9388062-6BF8-FF4B-CFE8-74C0CF057642}"/>
              </a:ext>
            </a:extLst>
          </p:cNvPr>
          <p:cNvPicPr>
            <a:picLocks noChangeAspect="1"/>
          </p:cNvPicPr>
          <p:nvPr/>
        </p:nvPicPr>
        <p:blipFill rotWithShape="1">
          <a:blip r:embed="rId3">
            <a:extLst>
              <a:ext uri="{28A0092B-C50C-407E-A947-70E740481C1C}">
                <a14:useLocalDpi xmlns:a14="http://schemas.microsoft.com/office/drawing/2010/main" val="0"/>
              </a:ext>
            </a:extLst>
          </a:blip>
          <a:srcRect l="135" r="135"/>
          <a:stretch/>
        </p:blipFill>
        <p:spPr>
          <a:xfrm>
            <a:off x="8315014" y="2070910"/>
            <a:ext cx="1524287" cy="1571206"/>
          </a:xfrm>
          <a:prstGeom prst="rect">
            <a:avLst/>
          </a:prstGeom>
        </p:spPr>
      </p:pic>
      <p:pic>
        <p:nvPicPr>
          <p:cNvPr id="4" name="Picture 3">
            <a:extLst>
              <a:ext uri="{FF2B5EF4-FFF2-40B4-BE49-F238E27FC236}">
                <a16:creationId xmlns:a16="http://schemas.microsoft.com/office/drawing/2014/main" id="{3970CE87-D55F-CCBC-A5E4-502969AD26C5}"/>
              </a:ext>
            </a:extLst>
          </p:cNvPr>
          <p:cNvPicPr>
            <a:picLocks noChangeAspect="1"/>
          </p:cNvPicPr>
          <p:nvPr/>
        </p:nvPicPr>
        <p:blipFill rotWithShape="1">
          <a:blip r:embed="rId4">
            <a:duotone>
              <a:schemeClr val="accent2">
                <a:shade val="45000"/>
                <a:satMod val="135000"/>
              </a:schemeClr>
              <a:prstClr val="white"/>
            </a:duotone>
          </a:blip>
          <a:srcRect l="1107" r="48948"/>
          <a:stretch/>
        </p:blipFill>
        <p:spPr>
          <a:xfrm>
            <a:off x="2337216" y="2070910"/>
            <a:ext cx="1536595" cy="1531890"/>
          </a:xfrm>
          <a:prstGeom prst="rect">
            <a:avLst/>
          </a:prstGeom>
        </p:spPr>
      </p:pic>
    </p:spTree>
    <p:extLst>
      <p:ext uri="{BB962C8B-B14F-4D97-AF65-F5344CB8AC3E}">
        <p14:creationId xmlns:p14="http://schemas.microsoft.com/office/powerpoint/2010/main" val="3038345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Gender-Affirming Language</a:t>
            </a:r>
          </a:p>
        </p:txBody>
      </p:sp>
      <p:sp>
        <p:nvSpPr>
          <p:cNvPr id="21507" name="Rectangle 3"/>
          <p:cNvSpPr>
            <a:spLocks noGrp="1" noChangeArrowheads="1"/>
          </p:cNvSpPr>
          <p:nvPr>
            <p:ph type="body" idx="4294967295"/>
          </p:nvPr>
        </p:nvSpPr>
        <p:spPr>
          <a:xfrm>
            <a:off x="1636079" y="3657566"/>
            <a:ext cx="4787252" cy="1939923"/>
          </a:xfrm>
        </p:spPr>
        <p:txBody>
          <a:bodyPr>
            <a:noAutofit/>
          </a:bodyPr>
          <a:lstStyle/>
          <a:p>
            <a:pPr algn="ctr"/>
            <a:r>
              <a:rPr lang="en-US" altLang="en-US" sz="1800"/>
              <a:t>Transgender/Trans </a:t>
            </a:r>
            <a:r>
              <a:rPr lang="en-US" altLang="en-US" sz="1800">
                <a:solidFill>
                  <a:srgbClr val="008000"/>
                </a:solidFill>
              </a:rPr>
              <a:t>Folks/</a:t>
            </a:r>
            <a:r>
              <a:rPr lang="en-US" altLang="en-US" sz="1800" err="1">
                <a:solidFill>
                  <a:srgbClr val="008000"/>
                </a:solidFill>
              </a:rPr>
              <a:t>Folx</a:t>
            </a:r>
            <a:endParaRPr lang="en-US" altLang="en-US" sz="1800">
              <a:solidFill>
                <a:srgbClr val="008000"/>
              </a:solidFill>
            </a:endParaRPr>
          </a:p>
          <a:p>
            <a:pPr algn="ctr"/>
            <a:r>
              <a:rPr lang="en-US" altLang="en-US" sz="1800">
                <a:solidFill>
                  <a:srgbClr val="000000"/>
                </a:solidFill>
              </a:rPr>
              <a:t>Gender Creative/Diverse </a:t>
            </a:r>
            <a:r>
              <a:rPr lang="en-US" altLang="en-US" sz="1800">
                <a:solidFill>
                  <a:srgbClr val="008000"/>
                </a:solidFill>
              </a:rPr>
              <a:t>Community</a:t>
            </a:r>
          </a:p>
          <a:p>
            <a:pPr algn="ctr"/>
            <a:r>
              <a:rPr lang="en-US" altLang="en-US" sz="1800"/>
              <a:t>Genderqueer </a:t>
            </a:r>
            <a:r>
              <a:rPr lang="en-US" altLang="en-US" sz="1800">
                <a:solidFill>
                  <a:srgbClr val="008000"/>
                </a:solidFill>
              </a:rPr>
              <a:t>Youth</a:t>
            </a:r>
          </a:p>
          <a:p>
            <a:pPr algn="ctr"/>
            <a:r>
              <a:rPr lang="en-US" altLang="en-US" sz="1800"/>
              <a:t>Nonbinary</a:t>
            </a:r>
            <a:r>
              <a:rPr lang="en-US" altLang="en-US" sz="1800">
                <a:solidFill>
                  <a:srgbClr val="008000"/>
                </a:solidFill>
              </a:rPr>
              <a:t> Friends</a:t>
            </a:r>
          </a:p>
          <a:p>
            <a:pPr algn="ctr"/>
            <a:r>
              <a:rPr lang="en-US" altLang="en-US" sz="1800"/>
              <a:t>Gender Nonconforming </a:t>
            </a:r>
            <a:r>
              <a:rPr lang="en-US" altLang="en-US" sz="1800">
                <a:solidFill>
                  <a:srgbClr val="008000"/>
                </a:solidFill>
              </a:rPr>
              <a:t>Person</a:t>
            </a:r>
          </a:p>
          <a:p>
            <a:pPr algn="ctr"/>
            <a:endParaRPr lang="en-US" altLang="en-US" sz="1800"/>
          </a:p>
          <a:p>
            <a:pPr algn="ctr"/>
            <a:endParaRPr lang="en-US" altLang="en-US" sz="1800" strike="dblStrike">
              <a:solidFill>
                <a:srgbClr val="FF0000"/>
              </a:solidFill>
            </a:endParaRPr>
          </a:p>
        </p:txBody>
      </p:sp>
      <p:sp>
        <p:nvSpPr>
          <p:cNvPr id="17415" name="Rectangle 8"/>
          <p:cNvSpPr>
            <a:spLocks noChangeArrowheads="1"/>
          </p:cNvSpPr>
          <p:nvPr/>
        </p:nvSpPr>
        <p:spPr bwMode="auto">
          <a:xfrm>
            <a:off x="7486287" y="1295956"/>
            <a:ext cx="184102" cy="45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pitchFamily="-107" charset="-128"/>
              </a:defRPr>
            </a:lvl1pPr>
            <a:lvl2pPr marL="742950" indent="-285750">
              <a:defRPr>
                <a:solidFill>
                  <a:schemeClr val="tx1"/>
                </a:solidFill>
                <a:latin typeface="Arial" charset="0"/>
                <a:ea typeface="ＭＳ Ｐゴシック" pitchFamily="-107" charset="-128"/>
              </a:defRPr>
            </a:lvl2pPr>
            <a:lvl3pPr marL="1143000" indent="-228600">
              <a:defRPr>
                <a:solidFill>
                  <a:schemeClr val="tx1"/>
                </a:solidFill>
                <a:latin typeface="Arial" charset="0"/>
                <a:ea typeface="ＭＳ Ｐゴシック" pitchFamily="-107" charset="-128"/>
              </a:defRPr>
            </a:lvl3pPr>
            <a:lvl4pPr marL="1600200" indent="-228600">
              <a:defRPr>
                <a:solidFill>
                  <a:schemeClr val="tx1"/>
                </a:solidFill>
                <a:latin typeface="Arial" charset="0"/>
                <a:ea typeface="ＭＳ Ｐゴシック" pitchFamily="-107" charset="-128"/>
              </a:defRPr>
            </a:lvl4pPr>
            <a:lvl5pPr marL="2057400" indent="-228600">
              <a:defRPr>
                <a:solidFill>
                  <a:schemeClr val="tx1"/>
                </a:solidFill>
                <a:latin typeface="Arial" charset="0"/>
                <a:ea typeface="ＭＳ Ｐゴシック" pitchFamily="-107"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07"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07"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07"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07" charset="-128"/>
              </a:defRPr>
            </a:lvl9pPr>
          </a:lstStyle>
          <a:p>
            <a:endParaRPr lang="en-US" altLang="en-US" sz="2399"/>
          </a:p>
        </p:txBody>
      </p:sp>
      <p:sp>
        <p:nvSpPr>
          <p:cNvPr id="11" name="Title 1"/>
          <p:cNvSpPr txBox="1">
            <a:spLocks/>
          </p:cNvSpPr>
          <p:nvPr/>
        </p:nvSpPr>
        <p:spPr>
          <a:xfrm>
            <a:off x="1980683" y="275460"/>
            <a:ext cx="7618016" cy="1142702"/>
          </a:xfrm>
          <a:prstGeom prst="rect">
            <a:avLst/>
          </a:prstGeom>
        </p:spPr>
        <p:txBody>
          <a:bodyPr vert="horz" lIns="91416" tIns="45708" rIns="91416" bIns="45708" rtlCol="0" anchor="ctr">
            <a:noAutofit/>
          </a:bodyPr>
          <a:lstStyle>
            <a:lvl1pPr algn="l" defTabSz="914400" rtl="0" eaLnBrk="1" latinLnBrk="0" hangingPunct="1">
              <a:spcBef>
                <a:spcPct val="0"/>
              </a:spcBef>
              <a:buNone/>
              <a:defRPr sz="4600" kern="1200" cap="none" spc="-100" baseline="0">
                <a:ln>
                  <a:noFill/>
                </a:ln>
                <a:solidFill>
                  <a:srgbClr val="232D72"/>
                </a:solidFill>
                <a:effectLst/>
                <a:latin typeface="+mj-lt"/>
                <a:ea typeface="+mj-ea"/>
                <a:cs typeface="+mj-cs"/>
              </a:defRPr>
            </a:lvl1pPr>
          </a:lstStyle>
          <a:p>
            <a:endParaRPr lang="en-US" sz="4599"/>
          </a:p>
        </p:txBody>
      </p:sp>
      <p:sp>
        <p:nvSpPr>
          <p:cNvPr id="12" name="Content Placeholder 2"/>
          <p:cNvSpPr txBox="1">
            <a:spLocks/>
          </p:cNvSpPr>
          <p:nvPr/>
        </p:nvSpPr>
        <p:spPr>
          <a:xfrm>
            <a:off x="1980683" y="1600676"/>
            <a:ext cx="7618016" cy="4799350"/>
          </a:xfrm>
          <a:prstGeom prst="rect">
            <a:avLst/>
          </a:prstGeom>
        </p:spPr>
        <p:txBody>
          <a:bodyPr vert="horz" lIns="91416" tIns="45708" rIns="91416" bIns="45708"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266" indent="0">
              <a:buNone/>
            </a:pPr>
            <a:endParaRPr lang="en-US" sz="3999"/>
          </a:p>
        </p:txBody>
      </p:sp>
      <p:sp>
        <p:nvSpPr>
          <p:cNvPr id="13" name="Slide Number Placeholder 3"/>
          <p:cNvSpPr txBox="1">
            <a:spLocks/>
          </p:cNvSpPr>
          <p:nvPr/>
        </p:nvSpPr>
        <p:spPr>
          <a:xfrm>
            <a:off x="10053169" y="5648382"/>
            <a:ext cx="548497" cy="396137"/>
          </a:xfrm>
          <a:prstGeom prst="bracketPair">
            <a:avLst>
              <a:gd name="adj" fmla="val 17949"/>
            </a:avLst>
          </a:prstGeom>
          <a:ln w="19050">
            <a:solidFill>
              <a:srgbClr val="FFFFFF"/>
            </a:solidFill>
          </a:ln>
        </p:spPr>
        <p:txBody>
          <a:bodyPr vert="horz" lIns="0" tIns="0" rIns="0" bIns="0" rtlCol="0" anchor="ctr"/>
          <a:lstStyle>
            <a:defPPr>
              <a:defRPr lang="en-US"/>
            </a:defPPr>
            <a:lvl1pPr marL="0" algn="ctr"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7E1B269-D5A2-4106-83C3-0C750F9B45C9}" type="slidenum">
              <a:rPr lang="en-US" sz="1799"/>
              <a:pPr/>
              <a:t>45</a:t>
            </a:fld>
            <a:endParaRPr lang="en-US" sz="1799"/>
          </a:p>
        </p:txBody>
      </p:sp>
      <p:pic>
        <p:nvPicPr>
          <p:cNvPr id="8" name="Picture 7">
            <a:extLst>
              <a:ext uri="{FF2B5EF4-FFF2-40B4-BE49-F238E27FC236}">
                <a16:creationId xmlns:a16="http://schemas.microsoft.com/office/drawing/2014/main" id="{E448A6A6-80E0-44A8-A2E1-C6A790B242FF}"/>
              </a:ext>
            </a:extLst>
          </p:cNvPr>
          <p:cNvPicPr>
            <a:picLocks noChangeAspect="1"/>
          </p:cNvPicPr>
          <p:nvPr/>
        </p:nvPicPr>
        <p:blipFill>
          <a:blip r:embed="rId3"/>
          <a:stretch>
            <a:fillRect/>
          </a:stretch>
        </p:blipFill>
        <p:spPr>
          <a:xfrm>
            <a:off x="8822518" y="5196597"/>
            <a:ext cx="309452" cy="214689"/>
          </a:xfrm>
          <a:prstGeom prst="rect">
            <a:avLst/>
          </a:prstGeom>
        </p:spPr>
      </p:pic>
      <p:pic>
        <p:nvPicPr>
          <p:cNvPr id="24" name="Picture 23">
            <a:extLst>
              <a:ext uri="{FF2B5EF4-FFF2-40B4-BE49-F238E27FC236}">
                <a16:creationId xmlns:a16="http://schemas.microsoft.com/office/drawing/2014/main" id="{7020EFC5-36B5-4DAE-935A-BB1D984953B8}"/>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9106234" y="4804400"/>
            <a:ext cx="295050" cy="295050"/>
          </a:xfrm>
          <a:prstGeom prst="rect">
            <a:avLst/>
          </a:prstGeom>
        </p:spPr>
      </p:pic>
      <p:sp>
        <p:nvSpPr>
          <p:cNvPr id="4" name="Rectangle 3">
            <a:extLst>
              <a:ext uri="{FF2B5EF4-FFF2-40B4-BE49-F238E27FC236}">
                <a16:creationId xmlns:a16="http://schemas.microsoft.com/office/drawing/2014/main" id="{C19A1769-A3A6-D927-6AE5-F659EC6AC38E}"/>
              </a:ext>
            </a:extLst>
          </p:cNvPr>
          <p:cNvSpPr txBox="1">
            <a:spLocks noChangeArrowheads="1"/>
          </p:cNvSpPr>
          <p:nvPr/>
        </p:nvSpPr>
        <p:spPr>
          <a:xfrm>
            <a:off x="6552412" y="3657566"/>
            <a:ext cx="3583359" cy="4197350"/>
          </a:xfrm>
          <a:prstGeom prst="rect">
            <a:avLst/>
          </a:prstGeom>
        </p:spPr>
        <p:txBody>
          <a:bodyPr vert="horz" lIns="91440" tIns="45720" rIns="91440" bIns="45720" rtlCol="0">
            <a:noAutofit/>
          </a:bodyPr>
          <a:lstStyle>
            <a:lvl1pPr marL="0" indent="0" algn="l" defTabSz="914126" rtl="0" eaLnBrk="1" latinLnBrk="0" hangingPunct="1">
              <a:lnSpc>
                <a:spcPct val="90000"/>
              </a:lnSpc>
              <a:spcBef>
                <a:spcPts val="1000"/>
              </a:spcBef>
              <a:buFontTx/>
              <a:buNone/>
              <a:defRPr sz="2399"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365650" indent="-228531" algn="l" defTabSz="914126" rtl="0" eaLnBrk="1" latinLnBrk="0" hangingPunct="1">
              <a:lnSpc>
                <a:spcPct val="90000"/>
              </a:lnSpc>
              <a:spcBef>
                <a:spcPts val="500"/>
              </a:spcBef>
              <a:buFont typeface="Arial" panose="020B0604020202020204" pitchFamily="34" charset="0"/>
              <a:buChar char="•"/>
              <a:defRPr sz="2199"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639888" indent="-228531" algn="l" defTabSz="914126" rtl="0" eaLnBrk="1" latinLnBrk="0" hangingPunct="1">
              <a:lnSpc>
                <a:spcPct val="90000"/>
              </a:lnSpc>
              <a:spcBef>
                <a:spcPts val="500"/>
              </a:spcBef>
              <a:buFont typeface="Arial" panose="020B0604020202020204" pitchFamily="34" charset="0"/>
              <a:buChar char="•"/>
              <a:defRPr sz="1999"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914126" indent="-228531" algn="l" defTabSz="914126" rtl="0" eaLnBrk="1" latinLnBrk="0" hangingPunct="1">
              <a:lnSpc>
                <a:spcPct val="90000"/>
              </a:lnSpc>
              <a:spcBef>
                <a:spcPts val="500"/>
              </a:spcBef>
              <a:buFont typeface="Arial" panose="020B0604020202020204" pitchFamily="34" charset="0"/>
              <a:buChar char="•"/>
              <a:defRPr sz="1799"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1188363" indent="-228531" algn="l" defTabSz="914126" rtl="0" eaLnBrk="1" latinLnBrk="0" hangingPunct="1">
              <a:lnSpc>
                <a:spcPct val="90000"/>
              </a:lnSpc>
              <a:spcBef>
                <a:spcPts val="500"/>
              </a:spcBef>
              <a:buFont typeface="Arial" panose="020B0604020202020204" pitchFamily="34" charset="0"/>
              <a:buChar char="•"/>
              <a:defRPr sz="1799"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algn="ctr"/>
            <a:r>
              <a:rPr lang="en-US" altLang="en-US" sz="1800"/>
              <a:t>Transgender</a:t>
            </a:r>
            <a:r>
              <a:rPr lang="en-US" altLang="en-US" sz="1800" b="1" u="sng">
                <a:solidFill>
                  <a:srgbClr val="FF0000"/>
                </a:solidFill>
              </a:rPr>
              <a:t>s</a:t>
            </a:r>
          </a:p>
          <a:p>
            <a:pPr algn="ctr"/>
            <a:r>
              <a:rPr lang="en-US" altLang="en-US" sz="1800" b="1"/>
              <a:t> </a:t>
            </a:r>
            <a:r>
              <a:rPr lang="en-US" altLang="en-US" sz="1800" b="1" u="sng">
                <a:solidFill>
                  <a:srgbClr val="FF0000"/>
                </a:solidFill>
              </a:rPr>
              <a:t>A</a:t>
            </a:r>
            <a:r>
              <a:rPr lang="en-US" altLang="en-US" sz="1800" b="1"/>
              <a:t> </a:t>
            </a:r>
            <a:r>
              <a:rPr lang="en-US" altLang="en-US" sz="1800"/>
              <a:t>Transgender</a:t>
            </a:r>
          </a:p>
          <a:p>
            <a:pPr algn="ctr"/>
            <a:r>
              <a:rPr lang="en-US" altLang="en-US" sz="1800"/>
              <a:t>Transgender</a:t>
            </a:r>
            <a:r>
              <a:rPr lang="en-US" altLang="en-US" sz="1800" b="1" u="sng">
                <a:solidFill>
                  <a:srgbClr val="FF0000"/>
                </a:solidFill>
              </a:rPr>
              <a:t>ed</a:t>
            </a:r>
          </a:p>
          <a:p>
            <a:pPr algn="ctr"/>
            <a:r>
              <a:rPr lang="en-US" altLang="en-US" sz="1800"/>
              <a:t>Transvestite </a:t>
            </a:r>
            <a:endParaRPr lang="en-US" altLang="en-US" sz="1800">
              <a:solidFill>
                <a:srgbClr val="FF0000"/>
              </a:solidFill>
            </a:endParaRPr>
          </a:p>
          <a:p>
            <a:pPr algn="ctr"/>
            <a:r>
              <a:rPr lang="en-US" altLang="en-US" sz="1800" strike="dblStrike"/>
              <a:t>Tranny </a:t>
            </a:r>
            <a:endParaRPr lang="en-US" altLang="en-US" sz="1800" strike="dblStrike">
              <a:solidFill>
                <a:srgbClr val="FF0000"/>
              </a:solidFill>
            </a:endParaRPr>
          </a:p>
        </p:txBody>
      </p:sp>
      <p:pic>
        <p:nvPicPr>
          <p:cNvPr id="3" name="Picture 2">
            <a:extLst>
              <a:ext uri="{FF2B5EF4-FFF2-40B4-BE49-F238E27FC236}">
                <a16:creationId xmlns:a16="http://schemas.microsoft.com/office/drawing/2014/main" id="{FA71C059-C1D9-38D8-D65B-28FD11FA25E8}"/>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5641"/>
                    </a14:imgEffect>
                    <a14:imgEffect>
                      <a14:saturation sat="400000"/>
                    </a14:imgEffect>
                    <a14:imgEffect>
                      <a14:brightnessContrast bright="10000"/>
                    </a14:imgEffect>
                  </a14:imgLayer>
                </a14:imgProps>
              </a:ext>
            </a:extLst>
          </a:blip>
          <a:srcRect l="51695"/>
          <a:stretch/>
        </p:blipFill>
        <p:spPr>
          <a:xfrm>
            <a:off x="7607683" y="2070910"/>
            <a:ext cx="1524287" cy="1571206"/>
          </a:xfrm>
          <a:prstGeom prst="rect">
            <a:avLst/>
          </a:prstGeom>
        </p:spPr>
      </p:pic>
      <p:pic>
        <p:nvPicPr>
          <p:cNvPr id="5" name="Picture 4">
            <a:extLst>
              <a:ext uri="{FF2B5EF4-FFF2-40B4-BE49-F238E27FC236}">
                <a16:creationId xmlns:a16="http://schemas.microsoft.com/office/drawing/2014/main" id="{82E6E5CC-21FC-16E4-453E-D012F67FC636}"/>
              </a:ext>
            </a:extLst>
          </p:cNvPr>
          <p:cNvPicPr>
            <a:picLocks noChangeAspect="1"/>
          </p:cNvPicPr>
          <p:nvPr/>
        </p:nvPicPr>
        <p:blipFill rotWithShape="1">
          <a:blip r:embed="rId8">
            <a:duotone>
              <a:schemeClr val="accent2">
                <a:shade val="45000"/>
                <a:satMod val="135000"/>
              </a:schemeClr>
              <a:prstClr val="white"/>
            </a:duotone>
          </a:blip>
          <a:srcRect l="1107" r="48948"/>
          <a:stretch/>
        </p:blipFill>
        <p:spPr>
          <a:xfrm>
            <a:off x="3261407" y="2070910"/>
            <a:ext cx="1536595" cy="1531890"/>
          </a:xfrm>
          <a:prstGeom prst="rect">
            <a:avLst/>
          </a:prstGeom>
        </p:spPr>
      </p:pic>
    </p:spTree>
    <p:extLst>
      <p:ext uri="{BB962C8B-B14F-4D97-AF65-F5344CB8AC3E}">
        <p14:creationId xmlns:p14="http://schemas.microsoft.com/office/powerpoint/2010/main" val="4846203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774" name="Google Shape;774;p33"/>
          <p:cNvSpPr txBox="1">
            <a:spLocks noGrp="1"/>
          </p:cNvSpPr>
          <p:nvPr>
            <p:ph type="title"/>
          </p:nvPr>
        </p:nvSpPr>
        <p:spPr>
          <a:prstGeom prst="rect">
            <a:avLst/>
          </a:prstGeom>
          <a:noFill/>
          <a:ln>
            <a:noFill/>
          </a:ln>
        </p:spPr>
        <p:txBody>
          <a:bodyPr spcFirstLastPara="1" vert="horz" wrap="square" lIns="91401" tIns="45688" rIns="91401" bIns="45688" rtlCol="0" anchor="ctr" anchorCtr="0">
            <a:normAutofit/>
          </a:bodyPr>
          <a:lstStyle/>
          <a:p>
            <a:pPr>
              <a:buSzPts val="4000"/>
            </a:pPr>
            <a:r>
              <a:rPr lang="en-US"/>
              <a:t>Other Examples of Gendered Language</a:t>
            </a:r>
            <a:endParaRPr/>
          </a:p>
        </p:txBody>
      </p:sp>
      <p:sp>
        <p:nvSpPr>
          <p:cNvPr id="776" name="Google Shape;776;p33"/>
          <p:cNvSpPr txBox="1">
            <a:spLocks noGrp="1"/>
          </p:cNvSpPr>
          <p:nvPr>
            <p:ph type="body" idx="4294967295"/>
          </p:nvPr>
        </p:nvSpPr>
        <p:spPr>
          <a:xfrm>
            <a:off x="7823338" y="6507163"/>
            <a:ext cx="4029075" cy="212725"/>
          </a:xfrm>
          <a:prstGeom prst="rect">
            <a:avLst/>
          </a:prstGeom>
          <a:noFill/>
          <a:ln>
            <a:noFill/>
          </a:ln>
        </p:spPr>
        <p:txBody>
          <a:bodyPr spcFirstLastPara="1" vert="horz" wrap="square" lIns="91401" tIns="45688" rIns="91401" bIns="45688" rtlCol="0" anchor="t" anchorCtr="0">
            <a:normAutofit fontScale="47500" lnSpcReduction="20000"/>
          </a:bodyPr>
          <a:lstStyle/>
          <a:p>
            <a:pPr marL="0" indent="0" algn="r">
              <a:spcBef>
                <a:spcPts val="0"/>
              </a:spcBef>
            </a:pPr>
            <a:r>
              <a:rPr lang="en-US" sz="2200" i="1" dirty="0"/>
              <a:t>Source: </a:t>
            </a:r>
            <a:r>
              <a:rPr lang="en-US" sz="2200" i="1" dirty="0" err="1"/>
              <a:t>Qmunity</a:t>
            </a:r>
            <a:r>
              <a:rPr lang="en-US" sz="2200" i="1" dirty="0"/>
              <a:t> (2012)</a:t>
            </a:r>
          </a:p>
          <a:p>
            <a:pPr marL="0" indent="0"/>
            <a:endParaRPr b="1" dirty="0"/>
          </a:p>
        </p:txBody>
      </p:sp>
      <p:pic>
        <p:nvPicPr>
          <p:cNvPr id="777" name="Google Shape;777;p33" descr="https://40.media.tumblr.com/21ffe65b9544b2cbbb11d372577f4fa1/tumblr_o0jzopHDS81qiyzbgo1_1280.jpg"/>
          <p:cNvPicPr preferRelativeResize="0"/>
          <p:nvPr/>
        </p:nvPicPr>
        <p:blipFill rotWithShape="1">
          <a:blip r:embed="rId3">
            <a:alphaModFix/>
          </a:blip>
          <a:srcRect t="5116" b="9667"/>
          <a:stretch/>
        </p:blipFill>
        <p:spPr>
          <a:xfrm>
            <a:off x="2491612" y="1439595"/>
            <a:ext cx="7205599" cy="4744409"/>
          </a:xfrm>
          <a:prstGeom prst="rect">
            <a:avLst/>
          </a:prstGeom>
          <a:noFill/>
          <a:ln>
            <a:noFill/>
          </a:ln>
          <a:effectLst/>
        </p:spPr>
      </p:pic>
    </p:spTree>
    <p:extLst>
      <p:ext uri="{BB962C8B-B14F-4D97-AF65-F5344CB8AC3E}">
        <p14:creationId xmlns:p14="http://schemas.microsoft.com/office/powerpoint/2010/main" val="31716175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sp>
        <p:nvSpPr>
          <p:cNvPr id="785" name="Google Shape;785;p34"/>
          <p:cNvSpPr txBox="1">
            <a:spLocks noGrp="1"/>
          </p:cNvSpPr>
          <p:nvPr>
            <p:ph type="title"/>
          </p:nvPr>
        </p:nvSpPr>
        <p:spPr>
          <a:prstGeom prst="rect">
            <a:avLst/>
          </a:prstGeom>
          <a:noFill/>
          <a:ln>
            <a:noFill/>
          </a:ln>
        </p:spPr>
        <p:txBody>
          <a:bodyPr spcFirstLastPara="1" vert="horz" wrap="square" lIns="91401" tIns="45688" rIns="91401" bIns="45688" rtlCol="0" anchor="ctr" anchorCtr="0">
            <a:normAutofit/>
          </a:bodyPr>
          <a:lstStyle/>
          <a:p>
            <a:pPr>
              <a:buSzPts val="4000"/>
            </a:pPr>
            <a:r>
              <a:rPr lang="en-US"/>
              <a:t>Gender-Neutral Honorifics </a:t>
            </a:r>
            <a:endParaRPr/>
          </a:p>
        </p:txBody>
      </p:sp>
      <p:sp>
        <p:nvSpPr>
          <p:cNvPr id="788" name="Google Shape;788;p34"/>
          <p:cNvSpPr txBox="1"/>
          <p:nvPr/>
        </p:nvSpPr>
        <p:spPr>
          <a:xfrm>
            <a:off x="604000" y="2162873"/>
            <a:ext cx="11249644" cy="4028201"/>
          </a:xfrm>
          <a:prstGeom prst="rect">
            <a:avLst/>
          </a:prstGeom>
          <a:noFill/>
          <a:ln>
            <a:noFill/>
          </a:ln>
        </p:spPr>
        <p:txBody>
          <a:bodyPr spcFirstLastPara="1" wrap="square" lIns="91401" tIns="45688" rIns="91401" bIns="45688" anchor="t" anchorCtr="0">
            <a:noAutofit/>
          </a:bodyPr>
          <a:lstStyle/>
          <a:p>
            <a:r>
              <a:rPr lang="en-US" sz="2600">
                <a:solidFill>
                  <a:schemeClr val="dk1"/>
                </a:solidFill>
                <a:latin typeface="Arial"/>
                <a:ea typeface="Arial"/>
                <a:cs typeface="Arial"/>
                <a:sym typeface="Arial"/>
              </a:rPr>
              <a:t>People using pronouns outside of the gender binary </a:t>
            </a:r>
            <a:br>
              <a:rPr lang="en-US" sz="2600">
                <a:solidFill>
                  <a:schemeClr val="dk1"/>
                </a:solidFill>
                <a:latin typeface="Arial"/>
                <a:ea typeface="Arial"/>
                <a:cs typeface="Arial"/>
                <a:sym typeface="Arial"/>
              </a:rPr>
            </a:br>
            <a:r>
              <a:rPr lang="en-US" sz="2600">
                <a:solidFill>
                  <a:schemeClr val="dk1"/>
                </a:solidFill>
                <a:latin typeface="Arial"/>
                <a:ea typeface="Arial"/>
                <a:cs typeface="Arial"/>
                <a:sym typeface="Arial"/>
              </a:rPr>
              <a:t>(e.g., they/them, ze/</a:t>
            </a:r>
            <a:r>
              <a:rPr lang="en-US" sz="2600" err="1">
                <a:solidFill>
                  <a:schemeClr val="dk1"/>
                </a:solidFill>
                <a:latin typeface="Arial"/>
                <a:ea typeface="Arial"/>
                <a:cs typeface="Arial"/>
                <a:sym typeface="Arial"/>
              </a:rPr>
              <a:t>zir</a:t>
            </a:r>
            <a:r>
              <a:rPr lang="en-US" sz="2600">
                <a:solidFill>
                  <a:schemeClr val="dk1"/>
                </a:solidFill>
                <a:latin typeface="Arial"/>
                <a:ea typeface="Arial"/>
                <a:cs typeface="Arial"/>
                <a:sym typeface="Arial"/>
              </a:rPr>
              <a:t>, ze/hir, etc.) often do not use titles like “Mr.” or “Mrs.”</a:t>
            </a:r>
            <a:endParaRPr lang="en-US" sz="2600"/>
          </a:p>
          <a:p>
            <a:endParaRPr sz="2799">
              <a:solidFill>
                <a:schemeClr val="dk1"/>
              </a:solidFill>
              <a:latin typeface="Arial"/>
              <a:ea typeface="Arial"/>
              <a:cs typeface="Arial"/>
              <a:sym typeface="Arial"/>
            </a:endParaRPr>
          </a:p>
          <a:p>
            <a:pPr marL="365760" indent="-365760">
              <a:spcBef>
                <a:spcPts val="1800"/>
              </a:spcBef>
              <a:buClr>
                <a:schemeClr val="dk1"/>
              </a:buClr>
              <a:buSzPts val="2800"/>
            </a:pPr>
            <a:r>
              <a:rPr lang="en-US" sz="2400" b="1">
                <a:solidFill>
                  <a:schemeClr val="tx2"/>
                </a:solidFill>
                <a:latin typeface="Arial"/>
                <a:ea typeface="Arial"/>
                <a:cs typeface="Arial"/>
                <a:sym typeface="Arial"/>
              </a:rPr>
              <a:t>1. </a:t>
            </a:r>
            <a:r>
              <a:rPr lang="en-US" sz="2400">
                <a:solidFill>
                  <a:schemeClr val="dk1"/>
                </a:solidFill>
                <a:latin typeface="Arial"/>
                <a:ea typeface="Arial"/>
                <a:cs typeface="Arial"/>
                <a:sym typeface="Arial"/>
              </a:rPr>
              <a:t>Avoid assuming a client uses “Mr./Mrs.” unless their chosen title is known</a:t>
            </a:r>
            <a:endParaRPr lang="en-US" sz="2400"/>
          </a:p>
          <a:p>
            <a:pPr marL="365760" indent="-365760">
              <a:spcBef>
                <a:spcPts val="1800"/>
              </a:spcBef>
              <a:buClr>
                <a:schemeClr val="dk1"/>
              </a:buClr>
              <a:buSzPts val="2800"/>
            </a:pPr>
            <a:r>
              <a:rPr lang="en-US" sz="2400" b="1">
                <a:solidFill>
                  <a:schemeClr val="tx2"/>
                </a:solidFill>
                <a:latin typeface="Arial"/>
                <a:ea typeface="Arial"/>
                <a:cs typeface="Arial"/>
                <a:sym typeface="Arial"/>
              </a:rPr>
              <a:t>2. </a:t>
            </a:r>
            <a:r>
              <a:rPr lang="en-US" sz="2400">
                <a:solidFill>
                  <a:schemeClr val="dk1"/>
                </a:solidFill>
                <a:latin typeface="Arial"/>
                <a:ea typeface="Arial"/>
                <a:cs typeface="Arial"/>
                <a:sym typeface="Arial"/>
              </a:rPr>
              <a:t>Ask if they have a preferred/chosen title </a:t>
            </a:r>
            <a:endParaRPr lang="en-US" sz="2400"/>
          </a:p>
          <a:p>
            <a:pPr marL="365760" indent="-365760">
              <a:spcBef>
                <a:spcPts val="1800"/>
              </a:spcBef>
              <a:buClr>
                <a:schemeClr val="dk1"/>
              </a:buClr>
              <a:buSzPts val="2800"/>
            </a:pPr>
            <a:r>
              <a:rPr lang="en-US" sz="2400" b="1">
                <a:solidFill>
                  <a:schemeClr val="tx2"/>
                </a:solidFill>
                <a:latin typeface="Arial"/>
                <a:ea typeface="Arial"/>
                <a:cs typeface="Arial"/>
                <a:sym typeface="Arial"/>
              </a:rPr>
              <a:t>3. </a:t>
            </a:r>
            <a:r>
              <a:rPr lang="en-US" sz="2400">
                <a:solidFill>
                  <a:schemeClr val="dk1"/>
                </a:solidFill>
                <a:latin typeface="Arial"/>
                <a:ea typeface="Arial"/>
                <a:cs typeface="Arial"/>
                <a:sym typeface="Arial"/>
              </a:rPr>
              <a:t>Some in the trans and non-binary community use “Mx.” </a:t>
            </a:r>
            <a:br>
              <a:rPr lang="en-US" sz="2400">
                <a:solidFill>
                  <a:schemeClr val="dk1"/>
                </a:solidFill>
                <a:latin typeface="Arial"/>
                <a:ea typeface="Arial"/>
                <a:cs typeface="Arial"/>
                <a:sym typeface="Arial"/>
              </a:rPr>
            </a:br>
            <a:r>
              <a:rPr lang="en-US" sz="2400">
                <a:solidFill>
                  <a:schemeClr val="dk1"/>
                </a:solidFill>
                <a:latin typeface="Arial"/>
                <a:ea typeface="Arial"/>
                <a:cs typeface="Arial"/>
                <a:sym typeface="Arial"/>
              </a:rPr>
              <a:t>while some may prefer not to use </a:t>
            </a:r>
            <a:r>
              <a:rPr lang="en-US" sz="2400">
                <a:solidFill>
                  <a:schemeClr val="dk1"/>
                </a:solidFill>
              </a:rPr>
              <a:t>title</a:t>
            </a:r>
            <a:r>
              <a:rPr lang="en-US" sz="2400">
                <a:solidFill>
                  <a:schemeClr val="dk1"/>
                </a:solidFill>
                <a:latin typeface="Arial"/>
                <a:ea typeface="Arial"/>
                <a:cs typeface="Arial"/>
                <a:sym typeface="Arial"/>
              </a:rPr>
              <a:t>s at all. </a:t>
            </a:r>
          </a:p>
        </p:txBody>
      </p:sp>
    </p:spTree>
    <p:extLst>
      <p:ext uri="{BB962C8B-B14F-4D97-AF65-F5344CB8AC3E}">
        <p14:creationId xmlns:p14="http://schemas.microsoft.com/office/powerpoint/2010/main" val="34828013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248621" y="6441702"/>
            <a:ext cx="1678228" cy="261542"/>
          </a:xfrm>
          <a:prstGeom prst="rect">
            <a:avLst/>
          </a:prstGeom>
          <a:noFill/>
        </p:spPr>
        <p:txBody>
          <a:bodyPr wrap="none" rtlCol="0">
            <a:spAutoFit/>
          </a:bodyPr>
          <a:lstStyle/>
          <a:p>
            <a:pPr algn="r"/>
            <a:r>
              <a:rPr lang="en-US" sz="1050" i="1" dirty="0">
                <a:ea typeface="ＭＳ Ｐゴシック" charset="-128"/>
              </a:rPr>
              <a:t>Source: </a:t>
            </a:r>
            <a:r>
              <a:rPr lang="en-US" altLang="en-US" sz="1050" i="1" dirty="0" err="1">
                <a:ea typeface="ＭＳ Ｐゴシック" charset="-128"/>
              </a:rPr>
              <a:t>Qmunity</a:t>
            </a:r>
            <a:r>
              <a:rPr lang="en-US" altLang="en-US" sz="1050" i="1" dirty="0">
                <a:ea typeface="ＭＳ Ｐゴシック" charset="-128"/>
              </a:rPr>
              <a:t> (2012)</a:t>
            </a:r>
            <a:endParaRPr lang="en-US" sz="1050" i="1" dirty="0">
              <a:ea typeface="ＭＳ Ｐゴシック" charset="-128"/>
            </a:endParaRPr>
          </a:p>
        </p:txBody>
      </p:sp>
      <p:pic>
        <p:nvPicPr>
          <p:cNvPr id="2" name="Picture 1">
            <a:extLst>
              <a:ext uri="{FF2B5EF4-FFF2-40B4-BE49-F238E27FC236}">
                <a16:creationId xmlns:a16="http://schemas.microsoft.com/office/drawing/2014/main" id="{18460708-8792-46DA-A137-B80619AABF1F}"/>
              </a:ext>
            </a:extLst>
          </p:cNvPr>
          <p:cNvPicPr>
            <a:picLocks noChangeAspect="1"/>
          </p:cNvPicPr>
          <p:nvPr/>
        </p:nvPicPr>
        <p:blipFill rotWithShape="1">
          <a:blip r:embed="rId3"/>
          <a:srcRect t="12924"/>
          <a:stretch/>
        </p:blipFill>
        <p:spPr>
          <a:xfrm>
            <a:off x="1988891" y="1347108"/>
            <a:ext cx="8516408" cy="4830767"/>
          </a:xfrm>
          <a:prstGeom prst="rect">
            <a:avLst/>
          </a:prstGeom>
        </p:spPr>
      </p:pic>
      <p:sp>
        <p:nvSpPr>
          <p:cNvPr id="4" name="Title 3"/>
          <p:cNvSpPr>
            <a:spLocks noGrp="1"/>
          </p:cNvSpPr>
          <p:nvPr>
            <p:ph type="title"/>
          </p:nvPr>
        </p:nvSpPr>
        <p:spPr/>
        <p:txBody>
          <a:bodyPr/>
          <a:lstStyle/>
          <a:p>
            <a:r>
              <a:rPr lang="en-US">
                <a:ln w="0"/>
                <a:solidFill>
                  <a:schemeClr val="tx1"/>
                </a:solidFill>
                <a:effectLst>
                  <a:outerShdw blurRad="38100" dist="19050" dir="2700000" algn="tl" rotWithShape="0">
                    <a:schemeClr val="dk1">
                      <a:alpha val="40000"/>
                    </a:schemeClr>
                  </a:outerShdw>
                </a:effectLst>
              </a:rPr>
              <a:t>Gender-</a:t>
            </a:r>
            <a:r>
              <a:rPr lang="en-US">
                <a:ln w="0"/>
                <a:effectLst>
                  <a:outerShdw blurRad="38100" dist="19050" dir="2700000" algn="tl" rotWithShape="0">
                    <a:schemeClr val="dk1">
                      <a:alpha val="40000"/>
                    </a:schemeClr>
                  </a:outerShdw>
                </a:effectLst>
              </a:rPr>
              <a:t>Neutral </a:t>
            </a:r>
            <a:r>
              <a:rPr lang="en-US">
                <a:ln w="0"/>
                <a:solidFill>
                  <a:schemeClr val="tx1"/>
                </a:solidFill>
                <a:effectLst>
                  <a:outerShdw blurRad="38100" dist="19050" dir="2700000" algn="tl" rotWithShape="0">
                    <a:schemeClr val="dk1">
                      <a:alpha val="40000"/>
                    </a:schemeClr>
                  </a:outerShdw>
                </a:effectLst>
              </a:rPr>
              <a:t>Honorifics </a:t>
            </a:r>
            <a:endParaRPr lang="en-US"/>
          </a:p>
        </p:txBody>
      </p:sp>
    </p:spTree>
    <p:extLst>
      <p:ext uri="{BB962C8B-B14F-4D97-AF65-F5344CB8AC3E}">
        <p14:creationId xmlns:p14="http://schemas.microsoft.com/office/powerpoint/2010/main" val="17778691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19"/>
          <p:cNvSpPr txBox="1">
            <a:spLocks noGrp="1"/>
          </p:cNvSpPr>
          <p:nvPr>
            <p:ph type="title"/>
          </p:nvPr>
        </p:nvSpPr>
        <p:spPr>
          <a:prstGeom prst="rect">
            <a:avLst/>
          </a:prstGeom>
          <a:noFill/>
          <a:ln>
            <a:noFill/>
          </a:ln>
        </p:spPr>
        <p:txBody>
          <a:bodyPr spcFirstLastPara="1" vert="horz" wrap="square" lIns="91401" tIns="45688" rIns="91401" bIns="45688" rtlCol="0" anchor="ctr" anchorCtr="0">
            <a:normAutofit/>
          </a:bodyPr>
          <a:lstStyle/>
          <a:p>
            <a:pPr>
              <a:buSzPts val="4000"/>
            </a:pPr>
            <a:r>
              <a:rPr lang="en-US"/>
              <a:t>Why do Chosen Names Matter? </a:t>
            </a:r>
            <a:endParaRPr/>
          </a:p>
        </p:txBody>
      </p:sp>
      <p:sp>
        <p:nvSpPr>
          <p:cNvPr id="498" name="Google Shape;498;p19"/>
          <p:cNvSpPr txBox="1">
            <a:spLocks noGrp="1"/>
          </p:cNvSpPr>
          <p:nvPr>
            <p:ph type="body" idx="4294967295"/>
          </p:nvPr>
        </p:nvSpPr>
        <p:spPr>
          <a:xfrm>
            <a:off x="604000" y="2197915"/>
            <a:ext cx="10427523" cy="4002859"/>
          </a:xfrm>
          <a:prstGeom prst="rect">
            <a:avLst/>
          </a:prstGeom>
          <a:noFill/>
          <a:ln>
            <a:noFill/>
          </a:ln>
        </p:spPr>
        <p:txBody>
          <a:bodyPr spcFirstLastPara="1" vert="horz" wrap="square" lIns="91401" tIns="45688" rIns="91401" bIns="45688" rtlCol="0" anchor="t" anchorCtr="0">
            <a:noAutofit/>
          </a:bodyPr>
          <a:lstStyle/>
          <a:p>
            <a:pPr marL="228531" indent="-228531">
              <a:spcBef>
                <a:spcPts val="1200"/>
              </a:spcBef>
              <a:buSzPts val="2600"/>
            </a:pPr>
            <a:r>
              <a:rPr lang="en-US" sz="2400"/>
              <a:t>Using a person’s chosen name affirms their identity and avoids doing harm</a:t>
            </a:r>
          </a:p>
          <a:p>
            <a:pPr marL="228531" indent="-228531">
              <a:spcBef>
                <a:spcPts val="1200"/>
              </a:spcBef>
              <a:spcAft>
                <a:spcPts val="600"/>
              </a:spcAft>
              <a:buSzPts val="2600"/>
            </a:pPr>
            <a:r>
              <a:rPr lang="en-US" sz="2400"/>
              <a:t>Refusing to use a person’s chosen name</a:t>
            </a:r>
            <a:endParaRPr lang="en-US" sz="2400" dirty="0"/>
          </a:p>
          <a:p>
            <a:pPr marL="685594" lvl="1" indent="-228531">
              <a:spcBef>
                <a:spcPts val="1200"/>
              </a:spcBef>
              <a:buSzPts val="2600"/>
            </a:pPr>
            <a:r>
              <a:rPr lang="en-US" sz="2200" i="1" dirty="0"/>
              <a:t>Often uncomfortable and hurtful</a:t>
            </a:r>
          </a:p>
          <a:p>
            <a:pPr marL="685594" lvl="1" indent="-228531">
              <a:spcBef>
                <a:spcPts val="1200"/>
              </a:spcBef>
              <a:spcAft>
                <a:spcPts val="600"/>
              </a:spcAft>
              <a:buSzPts val="2600"/>
            </a:pPr>
            <a:r>
              <a:rPr lang="en-US" sz="2200" i="1" dirty="0"/>
              <a:t>May damage trust and compromise ability to serve them</a:t>
            </a:r>
          </a:p>
          <a:p>
            <a:pPr>
              <a:spcBef>
                <a:spcPts val="1200"/>
              </a:spcBef>
            </a:pPr>
            <a:r>
              <a:rPr lang="en-US" sz="2400"/>
              <a:t>Use someone’s chosen name unless asked not to for specific reasons </a:t>
            </a:r>
            <a:br>
              <a:rPr lang="en-US" sz="2400"/>
            </a:br>
            <a:r>
              <a:rPr lang="en-US" sz="2400"/>
              <a:t>(e.g., safety or privacy)</a:t>
            </a:r>
          </a:p>
          <a:p>
            <a:pPr>
              <a:spcBef>
                <a:spcPts val="1200"/>
              </a:spcBef>
            </a:pPr>
            <a:r>
              <a:rPr lang="en-US" sz="2400"/>
              <a:t>Create opportunities to share chosen name on forms </a:t>
            </a:r>
          </a:p>
          <a:p>
            <a:pPr marL="685594" lvl="1" indent="-228531">
              <a:spcBef>
                <a:spcPts val="1000"/>
              </a:spcBef>
              <a:buSzPts val="2600"/>
            </a:pPr>
            <a:endParaRPr lang="en-US" sz="2400"/>
          </a:p>
        </p:txBody>
      </p:sp>
      <p:sp>
        <p:nvSpPr>
          <p:cNvPr id="500" name="Google Shape;500;p19"/>
          <p:cNvSpPr txBox="1">
            <a:spLocks noGrp="1"/>
          </p:cNvSpPr>
          <p:nvPr>
            <p:ph type="body" idx="4294967295"/>
          </p:nvPr>
        </p:nvSpPr>
        <p:spPr>
          <a:xfrm>
            <a:off x="7777364" y="6465888"/>
            <a:ext cx="4029075" cy="212725"/>
          </a:xfrm>
          <a:prstGeom prst="rect">
            <a:avLst/>
          </a:prstGeom>
          <a:noFill/>
          <a:ln>
            <a:noFill/>
          </a:ln>
        </p:spPr>
        <p:txBody>
          <a:bodyPr spcFirstLastPara="1" vert="horz" wrap="square" lIns="91401" tIns="45688" rIns="91401" bIns="45688" rtlCol="0" anchor="t" anchorCtr="0">
            <a:normAutofit fontScale="47500" lnSpcReduction="20000"/>
          </a:bodyPr>
          <a:lstStyle/>
          <a:p>
            <a:pPr marL="0" indent="0" algn="r">
              <a:spcBef>
                <a:spcPts val="0"/>
              </a:spcBef>
            </a:pPr>
            <a:r>
              <a:rPr lang="en-US" sz="2200" i="1" dirty="0"/>
              <a:t>Source: Hunter, D. (2011)</a:t>
            </a:r>
          </a:p>
          <a:p>
            <a:pPr marL="0" indent="0"/>
            <a:endParaRPr/>
          </a:p>
        </p:txBody>
      </p:sp>
    </p:spTree>
    <p:extLst>
      <p:ext uri="{BB962C8B-B14F-4D97-AF65-F5344CB8AC3E}">
        <p14:creationId xmlns:p14="http://schemas.microsoft.com/office/powerpoint/2010/main" val="24694558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EA65F-AA55-D113-1D20-5782B46D3616}"/>
              </a:ext>
            </a:extLst>
          </p:cNvPr>
          <p:cNvSpPr>
            <a:spLocks noGrp="1"/>
          </p:cNvSpPr>
          <p:nvPr>
            <p:ph type="title"/>
          </p:nvPr>
        </p:nvSpPr>
        <p:spPr/>
        <p:txBody>
          <a:bodyPr/>
          <a:lstStyle/>
          <a:p>
            <a:r>
              <a:rPr lang="en-US" sz="2350" dirty="0">
                <a:latin typeface="Arial Black"/>
                <a:cs typeface="Arial"/>
              </a:rPr>
              <a:t>Starting With WHY</a:t>
            </a:r>
          </a:p>
        </p:txBody>
      </p:sp>
      <p:sp>
        <p:nvSpPr>
          <p:cNvPr id="4" name="Text Placeholder 3">
            <a:extLst>
              <a:ext uri="{FF2B5EF4-FFF2-40B4-BE49-F238E27FC236}">
                <a16:creationId xmlns:a16="http://schemas.microsoft.com/office/drawing/2014/main" id="{97F27DCF-9C51-F0CB-01D9-DA2CA2C11157}"/>
              </a:ext>
            </a:extLst>
          </p:cNvPr>
          <p:cNvSpPr>
            <a:spLocks noGrp="1"/>
          </p:cNvSpPr>
          <p:nvPr>
            <p:ph type="body" sz="quarter" idx="13"/>
          </p:nvPr>
        </p:nvSpPr>
        <p:spPr>
          <a:xfrm>
            <a:off x="5921956" y="2390689"/>
            <a:ext cx="5553718" cy="3903662"/>
          </a:xfrm>
        </p:spPr>
        <p:txBody>
          <a:bodyPr vert="horz" lIns="91440" tIns="45720" rIns="91440" bIns="45720" rtlCol="0" anchor="t">
            <a:noAutofit/>
          </a:bodyPr>
          <a:lstStyle/>
          <a:p>
            <a:pPr marL="246380" indent="-246380">
              <a:spcBef>
                <a:spcPts val="1800"/>
              </a:spcBef>
            </a:pPr>
            <a:r>
              <a:rPr lang="en-US" sz="1750" dirty="0">
                <a:latin typeface="Arial"/>
                <a:cs typeface="Arial"/>
              </a:rPr>
              <a:t>We envision a world where ALL children and their families who have experienced the child welfare system reach their full potential </a:t>
            </a:r>
            <a:endParaRPr lang="en-US"/>
          </a:p>
          <a:p>
            <a:pPr marL="246380" indent="-246380">
              <a:spcBef>
                <a:spcPts val="1800"/>
              </a:spcBef>
            </a:pPr>
            <a:r>
              <a:rPr lang="en-US" sz="1750" dirty="0">
                <a:latin typeface="Arial"/>
                <a:cs typeface="Arial"/>
              </a:rPr>
              <a:t>We align changemakers in child serving systems </a:t>
            </a:r>
            <a:br>
              <a:rPr lang="en-US" sz="1750" dirty="0">
                <a:latin typeface="Arial"/>
                <a:cs typeface="Arial"/>
              </a:rPr>
            </a:br>
            <a:r>
              <a:rPr lang="en-US" sz="1750" dirty="0">
                <a:latin typeface="Arial"/>
                <a:cs typeface="Arial"/>
              </a:rPr>
              <a:t>to collaborate to advance and sustain adoption competency </a:t>
            </a:r>
            <a:endParaRPr lang="en-US" sz="1750" dirty="0"/>
          </a:p>
          <a:p>
            <a:pPr marL="246380" indent="-246380">
              <a:spcBef>
                <a:spcPts val="1800"/>
              </a:spcBef>
            </a:pPr>
            <a:r>
              <a:rPr lang="en-US" sz="1750" dirty="0">
                <a:latin typeface="Arial"/>
                <a:cs typeface="Arial"/>
              </a:rPr>
              <a:t>We partner to build culturally and linguistically accessible mental health services that are uniquely designed to meet the needs of families </a:t>
            </a:r>
            <a:r>
              <a:rPr lang="en-US" sz="1800" dirty="0">
                <a:effectLst/>
                <a:latin typeface="Aptos"/>
                <a:ea typeface="Times New Roman" panose="02020603050405020304" pitchFamily="18" charset="0"/>
                <a:cs typeface="Aptos" panose="020B0004020202020204" pitchFamily="34" charset="0"/>
              </a:rPr>
              <a:t>who have experienced the child welfare system</a:t>
            </a:r>
            <a:endParaRPr lang="en-US" dirty="0">
              <a:latin typeface="Aptos"/>
            </a:endParaRPr>
          </a:p>
        </p:txBody>
      </p:sp>
      <p:grpSp>
        <p:nvGrpSpPr>
          <p:cNvPr id="16" name="Group 15">
            <a:extLst>
              <a:ext uri="{FF2B5EF4-FFF2-40B4-BE49-F238E27FC236}">
                <a16:creationId xmlns:a16="http://schemas.microsoft.com/office/drawing/2014/main" id="{2A990935-C402-4FFC-D2D6-0C4D2A1754F7}"/>
              </a:ext>
            </a:extLst>
          </p:cNvPr>
          <p:cNvGrpSpPr/>
          <p:nvPr/>
        </p:nvGrpSpPr>
        <p:grpSpPr>
          <a:xfrm>
            <a:off x="1031731" y="1650155"/>
            <a:ext cx="4355843" cy="4355843"/>
            <a:chOff x="618282" y="1630904"/>
            <a:chExt cx="4355843" cy="4355843"/>
          </a:xfrm>
        </p:grpSpPr>
        <p:sp>
          <p:nvSpPr>
            <p:cNvPr id="7" name="Oval 6">
              <a:extLst>
                <a:ext uri="{FF2B5EF4-FFF2-40B4-BE49-F238E27FC236}">
                  <a16:creationId xmlns:a16="http://schemas.microsoft.com/office/drawing/2014/main" id="{E2A5BFE7-098A-62AD-516F-22DF8E269410}"/>
                </a:ext>
              </a:extLst>
            </p:cNvPr>
            <p:cNvSpPr/>
            <p:nvPr/>
          </p:nvSpPr>
          <p:spPr>
            <a:xfrm>
              <a:off x="1882564" y="2895186"/>
              <a:ext cx="1827278" cy="1827278"/>
            </a:xfrm>
            <a:prstGeom prst="ellipse">
              <a:avLst/>
            </a:prstGeom>
            <a:solidFill>
              <a:schemeClr val="accent1"/>
            </a:solidFill>
            <a:ln w="57150" cap="flat" cmpd="sng" algn="ctr">
              <a:solidFill>
                <a:schemeClr val="accent4"/>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8" name="TextBox 7">
              <a:extLst>
                <a:ext uri="{FF2B5EF4-FFF2-40B4-BE49-F238E27FC236}">
                  <a16:creationId xmlns:a16="http://schemas.microsoft.com/office/drawing/2014/main" id="{20342404-9996-DE7A-0EAB-ED6D6A1341D6}"/>
                </a:ext>
              </a:extLst>
            </p:cNvPr>
            <p:cNvSpPr txBox="1"/>
            <p:nvPr/>
          </p:nvSpPr>
          <p:spPr>
            <a:xfrm>
              <a:off x="1882564" y="3620033"/>
              <a:ext cx="1827278" cy="430887"/>
            </a:xfrm>
            <a:prstGeom prst="rect">
              <a:avLst/>
            </a:prstGeom>
            <a:noFill/>
          </p:spPr>
          <p:txBody>
            <a:bodyPr wrap="square" rtlCol="0">
              <a:spAutoFit/>
            </a:bodyPr>
            <a:lstStyle/>
            <a:p>
              <a:pPr algn="ctr" defTabSz="457200"/>
              <a:r>
                <a:rPr lang="en-US" sz="2200" b="1">
                  <a:solidFill>
                    <a:srgbClr val="FFFFFF"/>
                  </a:solidFill>
                  <a:latin typeface="Arial Black" panose="020B0A04020102020204" pitchFamily="34" charset="0"/>
                </a:rPr>
                <a:t>WHY?</a:t>
              </a:r>
            </a:p>
          </p:txBody>
        </p:sp>
        <p:sp>
          <p:nvSpPr>
            <p:cNvPr id="10" name="Oval 9">
              <a:extLst>
                <a:ext uri="{FF2B5EF4-FFF2-40B4-BE49-F238E27FC236}">
                  <a16:creationId xmlns:a16="http://schemas.microsoft.com/office/drawing/2014/main" id="{F778F73B-B2D2-1816-7C65-EC584DB812F2}"/>
                </a:ext>
              </a:extLst>
            </p:cNvPr>
            <p:cNvSpPr/>
            <p:nvPr/>
          </p:nvSpPr>
          <p:spPr>
            <a:xfrm>
              <a:off x="1277355" y="2289977"/>
              <a:ext cx="3037697" cy="3037697"/>
            </a:xfrm>
            <a:prstGeom prst="ellipse">
              <a:avLst/>
            </a:prstGeom>
            <a:noFill/>
            <a:ln w="57150" cap="flat" cmpd="sng" algn="ctr">
              <a:solidFill>
                <a:schemeClr val="accent4"/>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2" name="TextBox 11">
              <a:extLst>
                <a:ext uri="{FF2B5EF4-FFF2-40B4-BE49-F238E27FC236}">
                  <a16:creationId xmlns:a16="http://schemas.microsoft.com/office/drawing/2014/main" id="{763477A1-41D0-1801-656F-22F73CCEA211}"/>
                </a:ext>
              </a:extLst>
            </p:cNvPr>
            <p:cNvSpPr txBox="1"/>
            <p:nvPr/>
          </p:nvSpPr>
          <p:spPr>
            <a:xfrm>
              <a:off x="1848839" y="4776959"/>
              <a:ext cx="1894729" cy="430887"/>
            </a:xfrm>
            <a:prstGeom prst="rect">
              <a:avLst/>
            </a:prstGeom>
            <a:noFill/>
          </p:spPr>
          <p:txBody>
            <a:bodyPr wrap="square" rtlCol="0">
              <a:spAutoFit/>
            </a:bodyPr>
            <a:lstStyle/>
            <a:p>
              <a:pPr algn="ctr" defTabSz="457200"/>
              <a:r>
                <a:rPr lang="en-US" sz="2200" b="1">
                  <a:solidFill>
                    <a:schemeClr val="accent1"/>
                  </a:solidFill>
                  <a:latin typeface="Arial Black" panose="020B0A04020102020204" pitchFamily="34" charset="0"/>
                </a:rPr>
                <a:t>HOW?</a:t>
              </a:r>
            </a:p>
          </p:txBody>
        </p:sp>
        <p:sp>
          <p:nvSpPr>
            <p:cNvPr id="13" name="TextBox 12">
              <a:extLst>
                <a:ext uri="{FF2B5EF4-FFF2-40B4-BE49-F238E27FC236}">
                  <a16:creationId xmlns:a16="http://schemas.microsoft.com/office/drawing/2014/main" id="{0C12A27B-8E3A-9801-C406-B3B7878CBE7E}"/>
                </a:ext>
              </a:extLst>
            </p:cNvPr>
            <p:cNvSpPr txBox="1"/>
            <p:nvPr/>
          </p:nvSpPr>
          <p:spPr>
            <a:xfrm>
              <a:off x="1848839" y="5436890"/>
              <a:ext cx="1894729" cy="430887"/>
            </a:xfrm>
            <a:prstGeom prst="rect">
              <a:avLst/>
            </a:prstGeom>
            <a:noFill/>
          </p:spPr>
          <p:txBody>
            <a:bodyPr wrap="square" rtlCol="0">
              <a:spAutoFit/>
            </a:bodyPr>
            <a:lstStyle/>
            <a:p>
              <a:pPr algn="ctr" defTabSz="457200"/>
              <a:r>
                <a:rPr lang="en-US" sz="2200" b="1">
                  <a:solidFill>
                    <a:schemeClr val="accent1"/>
                  </a:solidFill>
                  <a:latin typeface="Arial Black" panose="020B0A04020102020204" pitchFamily="34" charset="0"/>
                </a:rPr>
                <a:t>WHAT?</a:t>
              </a:r>
            </a:p>
          </p:txBody>
        </p:sp>
        <p:sp>
          <p:nvSpPr>
            <p:cNvPr id="14" name="Oval 13">
              <a:extLst>
                <a:ext uri="{FF2B5EF4-FFF2-40B4-BE49-F238E27FC236}">
                  <a16:creationId xmlns:a16="http://schemas.microsoft.com/office/drawing/2014/main" id="{F8FD7248-46D9-9824-23CB-FD21C10D718E}"/>
                </a:ext>
              </a:extLst>
            </p:cNvPr>
            <p:cNvSpPr/>
            <p:nvPr/>
          </p:nvSpPr>
          <p:spPr>
            <a:xfrm>
              <a:off x="618282" y="1630904"/>
              <a:ext cx="4355843" cy="4355843"/>
            </a:xfrm>
            <a:prstGeom prst="ellipse">
              <a:avLst/>
            </a:prstGeom>
            <a:noFill/>
            <a:ln w="57150" cap="flat" cmpd="sng" algn="ctr">
              <a:solidFill>
                <a:schemeClr val="accent4"/>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grpSp>
    </p:spTree>
    <p:extLst>
      <p:ext uri="{BB962C8B-B14F-4D97-AF65-F5344CB8AC3E}">
        <p14:creationId xmlns:p14="http://schemas.microsoft.com/office/powerpoint/2010/main" val="4277227028"/>
      </p:ext>
    </p:extLst>
  </p:cSld>
  <p:clrMapOvr>
    <a:masterClrMapping/>
  </p:clrMapOvr>
  <mc:AlternateContent xmlns:mc="http://schemas.openxmlformats.org/markup-compatibility/2006" xmlns:p14="http://schemas.microsoft.com/office/powerpoint/2010/main">
    <mc:Choice Requires="p14">
      <p:transition p14:dur="400" advClick="0">
        <p:fade/>
      </p:transition>
    </mc:Choice>
    <mc:Fallback xmlns="">
      <p:transition advClick="0">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Forms &amp; Gender Inclusion </a:t>
            </a:r>
          </a:p>
        </p:txBody>
      </p:sp>
      <p:sp>
        <p:nvSpPr>
          <p:cNvPr id="3" name="Text Placeholder 2"/>
          <p:cNvSpPr>
            <a:spLocks noGrp="1"/>
          </p:cNvSpPr>
          <p:nvPr>
            <p:ph type="body" idx="4294967295"/>
          </p:nvPr>
        </p:nvSpPr>
        <p:spPr>
          <a:xfrm>
            <a:off x="604000" y="2327136"/>
            <a:ext cx="11116945" cy="661923"/>
          </a:xfrm>
        </p:spPr>
        <p:txBody>
          <a:bodyPr>
            <a:normAutofit/>
          </a:bodyPr>
          <a:lstStyle/>
          <a:p>
            <a:pPr indent="0">
              <a:buNone/>
            </a:pPr>
            <a:r>
              <a:rPr lang="en-US" sz="2400" dirty="0"/>
              <a:t>Review all forms for language rooted in “</a:t>
            </a:r>
            <a:r>
              <a:rPr lang="en-US" sz="2400" dirty="0" err="1"/>
              <a:t>heterocentrism</a:t>
            </a:r>
            <a:r>
              <a:rPr lang="en-US" sz="2400" dirty="0"/>
              <a:t>” or “cissexism”</a:t>
            </a:r>
          </a:p>
        </p:txBody>
      </p:sp>
      <p:sp>
        <p:nvSpPr>
          <p:cNvPr id="4" name="Google Shape;418;p34">
            <a:extLst>
              <a:ext uri="{FF2B5EF4-FFF2-40B4-BE49-F238E27FC236}">
                <a16:creationId xmlns:a16="http://schemas.microsoft.com/office/drawing/2014/main" id="{ADE5267A-E472-ADD0-F858-0203F2106F45}"/>
              </a:ext>
            </a:extLst>
          </p:cNvPr>
          <p:cNvSpPr txBox="1">
            <a:spLocks/>
          </p:cNvSpPr>
          <p:nvPr/>
        </p:nvSpPr>
        <p:spPr>
          <a:xfrm>
            <a:off x="689241" y="3014423"/>
            <a:ext cx="2706510" cy="2705220"/>
          </a:xfrm>
          <a:prstGeom prst="rect">
            <a:avLst/>
          </a:prstGeom>
          <a:solidFill>
            <a:srgbClr val="21397D">
              <a:alpha val="11000"/>
            </a:srgbClr>
          </a:solidFill>
          <a:ln w="38100" cap="flat" cmpd="sng">
            <a:noFill/>
            <a:prstDash val="solid"/>
            <a:round/>
            <a:headEnd type="none" w="sm" len="sm"/>
            <a:tailEnd type="none" w="sm" len="sm"/>
          </a:ln>
        </p:spPr>
        <p:txBody>
          <a:bodyPr spcFirstLastPara="1" vert="horz" wrap="square" lIns="85298" tIns="42649" rIns="85298" bIns="42649" rtlCol="0" anchor="ctr" anchorCtr="0">
            <a:noAutofit/>
          </a:bodyPr>
          <a:lstStyle>
            <a:lvl1pPr marL="285664" indent="-285664" algn="l" defTabSz="457063" rtl="0" eaLnBrk="1" latinLnBrk="0" hangingPunct="1">
              <a:spcBef>
                <a:spcPct val="20000"/>
              </a:spcBef>
              <a:spcAft>
                <a:spcPts val="600"/>
              </a:spcAft>
              <a:buClr>
                <a:schemeClr val="accent1"/>
              </a:buClr>
              <a:buSzPct val="115000"/>
              <a:buFont typeface="Arial"/>
              <a:buChar char="•"/>
              <a:defRPr sz="2399" kern="1200" cap="none">
                <a:solidFill>
                  <a:schemeClr val="tx1">
                    <a:lumMod val="85000"/>
                    <a:lumOff val="15000"/>
                  </a:schemeClr>
                </a:solidFill>
                <a:effectLst/>
                <a:latin typeface="+mn-lt"/>
                <a:ea typeface="+mn-ea"/>
                <a:cs typeface="+mn-cs"/>
              </a:defRPr>
            </a:lvl1pPr>
            <a:lvl2pPr marL="548640" indent="-182880" algn="l" defTabSz="457063" rtl="0" eaLnBrk="1" latinLnBrk="0" hangingPunct="1">
              <a:spcBef>
                <a:spcPct val="20000"/>
              </a:spcBef>
              <a:spcAft>
                <a:spcPts val="600"/>
              </a:spcAft>
              <a:buClr>
                <a:schemeClr val="accent1"/>
              </a:buClr>
              <a:buSzPct val="100000"/>
              <a:buFont typeface="Arial"/>
              <a:buChar char="•"/>
              <a:defRPr sz="1999" kern="1200" cap="none">
                <a:solidFill>
                  <a:schemeClr val="tx1">
                    <a:lumMod val="85000"/>
                    <a:lumOff val="15000"/>
                  </a:schemeClr>
                </a:solidFill>
                <a:effectLst/>
                <a:latin typeface="+mn-lt"/>
                <a:ea typeface="+mn-ea"/>
                <a:cs typeface="+mn-cs"/>
              </a:defRPr>
            </a:lvl2pPr>
            <a:lvl3pPr marL="1199790" indent="-285664" algn="l" defTabSz="457063" rtl="0" eaLnBrk="1" latinLnBrk="0" hangingPunct="1">
              <a:spcBef>
                <a:spcPct val="20000"/>
              </a:spcBef>
              <a:spcAft>
                <a:spcPts val="600"/>
              </a:spcAft>
              <a:buClr>
                <a:schemeClr val="accent1"/>
              </a:buClr>
              <a:buSzPct val="115000"/>
              <a:buFont typeface="Arial"/>
              <a:buChar char="•"/>
              <a:defRPr sz="1799" kern="1200" cap="none">
                <a:solidFill>
                  <a:schemeClr val="tx1">
                    <a:lumMod val="85000"/>
                    <a:lumOff val="15000"/>
                  </a:schemeClr>
                </a:solidFill>
                <a:effectLst/>
                <a:latin typeface="+mn-lt"/>
                <a:ea typeface="+mn-ea"/>
                <a:cs typeface="+mn-cs"/>
              </a:defRPr>
            </a:lvl3pPr>
            <a:lvl4pPr marL="1542587" indent="-171399" algn="l" defTabSz="457063"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1999650" indent="-171399"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3846"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0908"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7971"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5034"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gn="ctr" defTabSz="456926">
              <a:lnSpc>
                <a:spcPts val="3699"/>
              </a:lnSpc>
              <a:spcBef>
                <a:spcPts val="960"/>
              </a:spcBef>
              <a:spcAft>
                <a:spcPts val="0"/>
              </a:spcAft>
              <a:buClr>
                <a:prstClr val="black"/>
              </a:buClr>
              <a:buSzPts val="1100"/>
              <a:buNone/>
              <a:defRPr/>
            </a:pPr>
            <a:endParaRPr lang="en-US" sz="3599">
              <a:solidFill>
                <a:prstClr val="black">
                  <a:lumMod val="85000"/>
                  <a:lumOff val="15000"/>
                </a:prstClr>
              </a:solidFill>
              <a:latin typeface="Franklin Gothic Medium" panose="020B0603020102020204"/>
              <a:ea typeface="Arial Rounded"/>
              <a:cs typeface="Arial Rounded"/>
              <a:sym typeface="Arial Rounded"/>
            </a:endParaRPr>
          </a:p>
        </p:txBody>
      </p:sp>
      <p:sp>
        <p:nvSpPr>
          <p:cNvPr id="5" name="Google Shape;418;p34">
            <a:extLst>
              <a:ext uri="{FF2B5EF4-FFF2-40B4-BE49-F238E27FC236}">
                <a16:creationId xmlns:a16="http://schemas.microsoft.com/office/drawing/2014/main" id="{2F9BF5C4-96D9-5108-1E83-897848F10A2F}"/>
              </a:ext>
            </a:extLst>
          </p:cNvPr>
          <p:cNvSpPr txBox="1">
            <a:spLocks/>
          </p:cNvSpPr>
          <p:nvPr/>
        </p:nvSpPr>
        <p:spPr>
          <a:xfrm>
            <a:off x="3437309" y="3014423"/>
            <a:ext cx="2706510" cy="2705220"/>
          </a:xfrm>
          <a:prstGeom prst="rect">
            <a:avLst/>
          </a:prstGeom>
          <a:solidFill>
            <a:srgbClr val="92C56E">
              <a:alpha val="14000"/>
            </a:srgbClr>
          </a:solidFill>
          <a:ln w="38100" cap="flat" cmpd="sng">
            <a:noFill/>
            <a:prstDash val="solid"/>
            <a:round/>
            <a:headEnd type="none" w="sm" len="sm"/>
            <a:tailEnd type="none" w="sm" len="sm"/>
          </a:ln>
        </p:spPr>
        <p:txBody>
          <a:bodyPr spcFirstLastPara="1" vert="horz" wrap="square" lIns="85298" tIns="42649" rIns="85298" bIns="42649" rtlCol="0" anchor="ctr" anchorCtr="0">
            <a:noAutofit/>
          </a:bodyPr>
          <a:lstStyle>
            <a:lvl1pPr marL="285664" indent="-285664" algn="l" defTabSz="457063" rtl="0" eaLnBrk="1" latinLnBrk="0" hangingPunct="1">
              <a:spcBef>
                <a:spcPct val="20000"/>
              </a:spcBef>
              <a:spcAft>
                <a:spcPts val="600"/>
              </a:spcAft>
              <a:buClr>
                <a:schemeClr val="accent1"/>
              </a:buClr>
              <a:buSzPct val="115000"/>
              <a:buFont typeface="Arial"/>
              <a:buChar char="•"/>
              <a:defRPr sz="2399" kern="1200" cap="none">
                <a:solidFill>
                  <a:schemeClr val="tx1">
                    <a:lumMod val="85000"/>
                    <a:lumOff val="15000"/>
                  </a:schemeClr>
                </a:solidFill>
                <a:effectLst/>
                <a:latin typeface="+mn-lt"/>
                <a:ea typeface="+mn-ea"/>
                <a:cs typeface="+mn-cs"/>
              </a:defRPr>
            </a:lvl1pPr>
            <a:lvl2pPr marL="548640" indent="-182880" algn="l" defTabSz="457063" rtl="0" eaLnBrk="1" latinLnBrk="0" hangingPunct="1">
              <a:spcBef>
                <a:spcPct val="20000"/>
              </a:spcBef>
              <a:spcAft>
                <a:spcPts val="600"/>
              </a:spcAft>
              <a:buClr>
                <a:schemeClr val="accent1"/>
              </a:buClr>
              <a:buSzPct val="100000"/>
              <a:buFont typeface="Arial"/>
              <a:buChar char="•"/>
              <a:defRPr sz="1999" kern="1200" cap="none">
                <a:solidFill>
                  <a:schemeClr val="tx1">
                    <a:lumMod val="85000"/>
                    <a:lumOff val="15000"/>
                  </a:schemeClr>
                </a:solidFill>
                <a:effectLst/>
                <a:latin typeface="+mn-lt"/>
                <a:ea typeface="+mn-ea"/>
                <a:cs typeface="+mn-cs"/>
              </a:defRPr>
            </a:lvl2pPr>
            <a:lvl3pPr marL="1199790" indent="-285664" algn="l" defTabSz="457063" rtl="0" eaLnBrk="1" latinLnBrk="0" hangingPunct="1">
              <a:spcBef>
                <a:spcPct val="20000"/>
              </a:spcBef>
              <a:spcAft>
                <a:spcPts val="600"/>
              </a:spcAft>
              <a:buClr>
                <a:schemeClr val="accent1"/>
              </a:buClr>
              <a:buSzPct val="115000"/>
              <a:buFont typeface="Arial"/>
              <a:buChar char="•"/>
              <a:defRPr sz="1799" kern="1200" cap="none">
                <a:solidFill>
                  <a:schemeClr val="tx1">
                    <a:lumMod val="85000"/>
                    <a:lumOff val="15000"/>
                  </a:schemeClr>
                </a:solidFill>
                <a:effectLst/>
                <a:latin typeface="+mn-lt"/>
                <a:ea typeface="+mn-ea"/>
                <a:cs typeface="+mn-cs"/>
              </a:defRPr>
            </a:lvl3pPr>
            <a:lvl4pPr marL="1542587" indent="-171399" algn="l" defTabSz="457063"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1999650" indent="-171399"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3846"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0908"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7971"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5034"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gn="ctr" defTabSz="456926">
              <a:lnSpc>
                <a:spcPts val="3699"/>
              </a:lnSpc>
              <a:spcBef>
                <a:spcPts val="960"/>
              </a:spcBef>
              <a:spcAft>
                <a:spcPts val="0"/>
              </a:spcAft>
              <a:buClr>
                <a:srgbClr val="21397D"/>
              </a:buClr>
              <a:buNone/>
              <a:defRPr/>
            </a:pPr>
            <a:endParaRPr lang="en-US" sz="3599" spc="-140">
              <a:solidFill>
                <a:prstClr val="black">
                  <a:lumMod val="85000"/>
                  <a:lumOff val="15000"/>
                </a:prstClr>
              </a:solidFill>
              <a:latin typeface="Franklin Gothic Medium" panose="020B0603020102020204"/>
              <a:ea typeface="Arial Rounded"/>
              <a:cs typeface="Arial Rounded"/>
              <a:sym typeface="Arial Rounded"/>
            </a:endParaRPr>
          </a:p>
        </p:txBody>
      </p:sp>
      <p:sp>
        <p:nvSpPr>
          <p:cNvPr id="7" name="Google Shape;418;p34">
            <a:extLst>
              <a:ext uri="{FF2B5EF4-FFF2-40B4-BE49-F238E27FC236}">
                <a16:creationId xmlns:a16="http://schemas.microsoft.com/office/drawing/2014/main" id="{A245D7BD-A6F9-BEE0-5DE7-EDB3E6410E6F}"/>
              </a:ext>
            </a:extLst>
          </p:cNvPr>
          <p:cNvSpPr txBox="1">
            <a:spLocks/>
          </p:cNvSpPr>
          <p:nvPr/>
        </p:nvSpPr>
        <p:spPr>
          <a:xfrm>
            <a:off x="6184963" y="3014423"/>
            <a:ext cx="2706510" cy="2705220"/>
          </a:xfrm>
          <a:prstGeom prst="rect">
            <a:avLst/>
          </a:prstGeom>
          <a:solidFill>
            <a:srgbClr val="1A8F52">
              <a:alpha val="19000"/>
            </a:srgbClr>
          </a:solidFill>
          <a:ln w="38100" cap="flat" cmpd="sng">
            <a:noFill/>
            <a:prstDash val="solid"/>
            <a:round/>
            <a:headEnd type="none" w="sm" len="sm"/>
            <a:tailEnd type="none" w="sm" len="sm"/>
          </a:ln>
        </p:spPr>
        <p:txBody>
          <a:bodyPr spcFirstLastPara="1" vert="horz" wrap="square" lIns="85298" tIns="42649" rIns="85298" bIns="42649" rtlCol="0" anchor="ctr" anchorCtr="0">
            <a:noAutofit/>
          </a:bodyPr>
          <a:lstStyle>
            <a:lvl1pPr marL="285664" indent="-285664" algn="l" defTabSz="457063" rtl="0" eaLnBrk="1" latinLnBrk="0" hangingPunct="1">
              <a:spcBef>
                <a:spcPct val="20000"/>
              </a:spcBef>
              <a:spcAft>
                <a:spcPts val="600"/>
              </a:spcAft>
              <a:buClr>
                <a:schemeClr val="accent1"/>
              </a:buClr>
              <a:buSzPct val="115000"/>
              <a:buFont typeface="Arial"/>
              <a:buChar char="•"/>
              <a:defRPr sz="2399" kern="1200" cap="none">
                <a:solidFill>
                  <a:schemeClr val="tx1">
                    <a:lumMod val="85000"/>
                    <a:lumOff val="15000"/>
                  </a:schemeClr>
                </a:solidFill>
                <a:effectLst/>
                <a:latin typeface="+mn-lt"/>
                <a:ea typeface="+mn-ea"/>
                <a:cs typeface="+mn-cs"/>
              </a:defRPr>
            </a:lvl1pPr>
            <a:lvl2pPr marL="548640" indent="-182880" algn="l" defTabSz="457063" rtl="0" eaLnBrk="1" latinLnBrk="0" hangingPunct="1">
              <a:spcBef>
                <a:spcPct val="20000"/>
              </a:spcBef>
              <a:spcAft>
                <a:spcPts val="600"/>
              </a:spcAft>
              <a:buClr>
                <a:schemeClr val="accent1"/>
              </a:buClr>
              <a:buSzPct val="100000"/>
              <a:buFont typeface="Arial"/>
              <a:buChar char="•"/>
              <a:defRPr sz="1999" kern="1200" cap="none">
                <a:solidFill>
                  <a:schemeClr val="tx1">
                    <a:lumMod val="85000"/>
                    <a:lumOff val="15000"/>
                  </a:schemeClr>
                </a:solidFill>
                <a:effectLst/>
                <a:latin typeface="+mn-lt"/>
                <a:ea typeface="+mn-ea"/>
                <a:cs typeface="+mn-cs"/>
              </a:defRPr>
            </a:lvl2pPr>
            <a:lvl3pPr marL="1199790" indent="-285664" algn="l" defTabSz="457063" rtl="0" eaLnBrk="1" latinLnBrk="0" hangingPunct="1">
              <a:spcBef>
                <a:spcPct val="20000"/>
              </a:spcBef>
              <a:spcAft>
                <a:spcPts val="600"/>
              </a:spcAft>
              <a:buClr>
                <a:schemeClr val="accent1"/>
              </a:buClr>
              <a:buSzPct val="115000"/>
              <a:buFont typeface="Arial"/>
              <a:buChar char="•"/>
              <a:defRPr sz="1799" kern="1200" cap="none">
                <a:solidFill>
                  <a:schemeClr val="tx1">
                    <a:lumMod val="85000"/>
                    <a:lumOff val="15000"/>
                  </a:schemeClr>
                </a:solidFill>
                <a:effectLst/>
                <a:latin typeface="+mn-lt"/>
                <a:ea typeface="+mn-ea"/>
                <a:cs typeface="+mn-cs"/>
              </a:defRPr>
            </a:lvl3pPr>
            <a:lvl4pPr marL="1542587" indent="-171399" algn="l" defTabSz="457063"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1999650" indent="-171399"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3846"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0908"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7971"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5034"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gn="ctr" defTabSz="456926">
              <a:lnSpc>
                <a:spcPts val="3699"/>
              </a:lnSpc>
              <a:spcBef>
                <a:spcPts val="0"/>
              </a:spcBef>
              <a:spcAft>
                <a:spcPts val="0"/>
              </a:spcAft>
              <a:buClr>
                <a:srgbClr val="21397D"/>
              </a:buClr>
              <a:buNone/>
              <a:defRPr/>
            </a:pPr>
            <a:endParaRPr lang="en-US" sz="3599">
              <a:solidFill>
                <a:prstClr val="black">
                  <a:lumMod val="85000"/>
                  <a:lumOff val="15000"/>
                </a:prstClr>
              </a:solidFill>
              <a:latin typeface="Franklin Gothic Medium" panose="020B0603020102020204"/>
              <a:ea typeface="Arial Rounded"/>
              <a:cs typeface="Arial Rounded"/>
              <a:sym typeface="Arial Rounded"/>
            </a:endParaRPr>
          </a:p>
        </p:txBody>
      </p:sp>
      <p:sp>
        <p:nvSpPr>
          <p:cNvPr id="8" name="Google Shape;418;p34">
            <a:extLst>
              <a:ext uri="{FF2B5EF4-FFF2-40B4-BE49-F238E27FC236}">
                <a16:creationId xmlns:a16="http://schemas.microsoft.com/office/drawing/2014/main" id="{1AC49246-9CC4-9C31-0EB0-65EF62694116}"/>
              </a:ext>
            </a:extLst>
          </p:cNvPr>
          <p:cNvSpPr txBox="1">
            <a:spLocks/>
          </p:cNvSpPr>
          <p:nvPr/>
        </p:nvSpPr>
        <p:spPr>
          <a:xfrm>
            <a:off x="8927643" y="3014423"/>
            <a:ext cx="2706510" cy="2705220"/>
          </a:xfrm>
          <a:prstGeom prst="rect">
            <a:avLst/>
          </a:prstGeom>
          <a:solidFill>
            <a:srgbClr val="D6EBEF"/>
          </a:solidFill>
          <a:ln w="38100" cap="flat" cmpd="sng">
            <a:noFill/>
            <a:prstDash val="solid"/>
            <a:round/>
            <a:headEnd type="none" w="sm" len="sm"/>
            <a:tailEnd type="none" w="sm" len="sm"/>
          </a:ln>
        </p:spPr>
        <p:txBody>
          <a:bodyPr spcFirstLastPara="1" vert="horz" wrap="square" lIns="85298" tIns="42649" rIns="85298" bIns="42649" rtlCol="0" anchor="ctr" anchorCtr="0">
            <a:noAutofit/>
          </a:bodyPr>
          <a:lstStyle>
            <a:lvl1pPr marL="285664" indent="-285664" algn="l" defTabSz="457063" rtl="0" eaLnBrk="1" latinLnBrk="0" hangingPunct="1">
              <a:spcBef>
                <a:spcPct val="20000"/>
              </a:spcBef>
              <a:spcAft>
                <a:spcPts val="600"/>
              </a:spcAft>
              <a:buClr>
                <a:schemeClr val="accent1"/>
              </a:buClr>
              <a:buSzPct val="115000"/>
              <a:buFont typeface="Arial"/>
              <a:buChar char="•"/>
              <a:defRPr sz="2399" kern="1200" cap="none">
                <a:solidFill>
                  <a:schemeClr val="tx1">
                    <a:lumMod val="85000"/>
                    <a:lumOff val="15000"/>
                  </a:schemeClr>
                </a:solidFill>
                <a:effectLst/>
                <a:latin typeface="+mn-lt"/>
                <a:ea typeface="+mn-ea"/>
                <a:cs typeface="+mn-cs"/>
              </a:defRPr>
            </a:lvl1pPr>
            <a:lvl2pPr marL="548640" indent="-182880" algn="l" defTabSz="457063" rtl="0" eaLnBrk="1" latinLnBrk="0" hangingPunct="1">
              <a:spcBef>
                <a:spcPct val="20000"/>
              </a:spcBef>
              <a:spcAft>
                <a:spcPts val="600"/>
              </a:spcAft>
              <a:buClr>
                <a:schemeClr val="accent1"/>
              </a:buClr>
              <a:buSzPct val="100000"/>
              <a:buFont typeface="Arial"/>
              <a:buChar char="•"/>
              <a:defRPr sz="1999" kern="1200" cap="none">
                <a:solidFill>
                  <a:schemeClr val="tx1">
                    <a:lumMod val="85000"/>
                    <a:lumOff val="15000"/>
                  </a:schemeClr>
                </a:solidFill>
                <a:effectLst/>
                <a:latin typeface="+mn-lt"/>
                <a:ea typeface="+mn-ea"/>
                <a:cs typeface="+mn-cs"/>
              </a:defRPr>
            </a:lvl2pPr>
            <a:lvl3pPr marL="1199790" indent="-285664" algn="l" defTabSz="457063" rtl="0" eaLnBrk="1" latinLnBrk="0" hangingPunct="1">
              <a:spcBef>
                <a:spcPct val="20000"/>
              </a:spcBef>
              <a:spcAft>
                <a:spcPts val="600"/>
              </a:spcAft>
              <a:buClr>
                <a:schemeClr val="accent1"/>
              </a:buClr>
              <a:buSzPct val="115000"/>
              <a:buFont typeface="Arial"/>
              <a:buChar char="•"/>
              <a:defRPr sz="1799" kern="1200" cap="none">
                <a:solidFill>
                  <a:schemeClr val="tx1">
                    <a:lumMod val="85000"/>
                    <a:lumOff val="15000"/>
                  </a:schemeClr>
                </a:solidFill>
                <a:effectLst/>
                <a:latin typeface="+mn-lt"/>
                <a:ea typeface="+mn-ea"/>
                <a:cs typeface="+mn-cs"/>
              </a:defRPr>
            </a:lvl3pPr>
            <a:lvl4pPr marL="1542587" indent="-171399" algn="l" defTabSz="457063"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1999650" indent="-171399"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3846"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0908"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7971"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5034"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gn="ctr" defTabSz="456926">
              <a:lnSpc>
                <a:spcPts val="3699"/>
              </a:lnSpc>
              <a:spcBef>
                <a:spcPts val="0"/>
              </a:spcBef>
              <a:spcAft>
                <a:spcPts val="0"/>
              </a:spcAft>
              <a:buClr>
                <a:srgbClr val="21397D"/>
              </a:buClr>
              <a:buNone/>
              <a:defRPr/>
            </a:pPr>
            <a:endParaRPr lang="en-US" sz="3599">
              <a:solidFill>
                <a:prstClr val="black">
                  <a:lumMod val="85000"/>
                  <a:lumOff val="15000"/>
                </a:prstClr>
              </a:solidFill>
              <a:latin typeface="Franklin Gothic Medium" panose="020B0603020102020204"/>
              <a:ea typeface="Arial Rounded"/>
              <a:cs typeface="Arial Rounded"/>
              <a:sym typeface="Arial Rounded"/>
            </a:endParaRPr>
          </a:p>
        </p:txBody>
      </p:sp>
      <p:sp>
        <p:nvSpPr>
          <p:cNvPr id="6" name="Text Placeholder 2">
            <a:extLst>
              <a:ext uri="{FF2B5EF4-FFF2-40B4-BE49-F238E27FC236}">
                <a16:creationId xmlns:a16="http://schemas.microsoft.com/office/drawing/2014/main" id="{78235CB0-5606-EAD2-19AA-A4CAE52A0391}"/>
              </a:ext>
            </a:extLst>
          </p:cNvPr>
          <p:cNvSpPr txBox="1">
            <a:spLocks/>
          </p:cNvSpPr>
          <p:nvPr/>
        </p:nvSpPr>
        <p:spPr>
          <a:xfrm>
            <a:off x="692304" y="3002800"/>
            <a:ext cx="2689839" cy="2716077"/>
          </a:xfrm>
          <a:prstGeom prst="rect">
            <a:avLst/>
          </a:prstGeom>
        </p:spPr>
        <p:txBody>
          <a:bodyPr vert="horz" lIns="91440" tIns="45720" rIns="91440" bIns="45720" rtlCol="0" anchor="ctr" anchorCtr="0">
            <a:noAutofit/>
          </a:bodyPr>
          <a:lstStyle>
            <a:lvl1pPr marL="0" indent="0" algn="l" defTabSz="914126" rtl="0" eaLnBrk="1" latinLnBrk="0" hangingPunct="1">
              <a:lnSpc>
                <a:spcPct val="90000"/>
              </a:lnSpc>
              <a:spcBef>
                <a:spcPts val="1000"/>
              </a:spcBef>
              <a:buFontTx/>
              <a:buNone/>
              <a:defRPr sz="2399"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365650" indent="-228531" algn="l" defTabSz="914126" rtl="0" eaLnBrk="1" latinLnBrk="0" hangingPunct="1">
              <a:lnSpc>
                <a:spcPct val="90000"/>
              </a:lnSpc>
              <a:spcBef>
                <a:spcPts val="500"/>
              </a:spcBef>
              <a:buFont typeface="Arial" panose="020B0604020202020204" pitchFamily="34" charset="0"/>
              <a:buChar char="•"/>
              <a:defRPr sz="2199"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639888" indent="-228531" algn="l" defTabSz="914126" rtl="0" eaLnBrk="1" latinLnBrk="0" hangingPunct="1">
              <a:lnSpc>
                <a:spcPct val="90000"/>
              </a:lnSpc>
              <a:spcBef>
                <a:spcPts val="500"/>
              </a:spcBef>
              <a:buFont typeface="Arial" panose="020B0604020202020204" pitchFamily="34" charset="0"/>
              <a:buChar char="•"/>
              <a:defRPr sz="1999"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914126" indent="-228531" algn="l" defTabSz="914126" rtl="0" eaLnBrk="1" latinLnBrk="0" hangingPunct="1">
              <a:lnSpc>
                <a:spcPct val="90000"/>
              </a:lnSpc>
              <a:spcBef>
                <a:spcPts val="500"/>
              </a:spcBef>
              <a:buFont typeface="Arial" panose="020B0604020202020204" pitchFamily="34" charset="0"/>
              <a:buChar char="•"/>
              <a:defRPr sz="1799"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1188363" indent="-228531" algn="l" defTabSz="914126" rtl="0" eaLnBrk="1" latinLnBrk="0" hangingPunct="1">
              <a:lnSpc>
                <a:spcPct val="90000"/>
              </a:lnSpc>
              <a:spcBef>
                <a:spcPts val="500"/>
              </a:spcBef>
              <a:buFont typeface="Arial" panose="020B0604020202020204" pitchFamily="34" charset="0"/>
              <a:buChar char="•"/>
              <a:defRPr sz="1799"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algn="ctr">
              <a:spcBef>
                <a:spcPts val="2400"/>
              </a:spcBef>
            </a:pPr>
            <a:r>
              <a:rPr lang="en-US" sz="2400" b="1" dirty="0">
                <a:solidFill>
                  <a:schemeClr val="tx2"/>
                </a:solidFill>
              </a:rPr>
              <a:t>Gender-neutral</a:t>
            </a:r>
            <a:r>
              <a:rPr lang="en-US" sz="2400" dirty="0">
                <a:solidFill>
                  <a:schemeClr val="tx2"/>
                </a:solidFill>
              </a:rPr>
              <a:t> </a:t>
            </a:r>
          </a:p>
          <a:p>
            <a:pPr algn="ctr"/>
            <a:r>
              <a:rPr lang="en-US" sz="1600" i="1" dirty="0"/>
              <a:t>Use “Parent 1” or “Child 1” instead of “Mom” or “Daughter” </a:t>
            </a:r>
          </a:p>
        </p:txBody>
      </p:sp>
      <p:sp>
        <p:nvSpPr>
          <p:cNvPr id="10" name="Text Placeholder 2">
            <a:extLst>
              <a:ext uri="{FF2B5EF4-FFF2-40B4-BE49-F238E27FC236}">
                <a16:creationId xmlns:a16="http://schemas.microsoft.com/office/drawing/2014/main" id="{F70B3BA7-F570-5E1D-4394-A24890F0A0B8}"/>
              </a:ext>
            </a:extLst>
          </p:cNvPr>
          <p:cNvSpPr txBox="1">
            <a:spLocks/>
          </p:cNvSpPr>
          <p:nvPr/>
        </p:nvSpPr>
        <p:spPr>
          <a:xfrm>
            <a:off x="3418313" y="3002800"/>
            <a:ext cx="2725506" cy="2716077"/>
          </a:xfrm>
          <a:prstGeom prst="rect">
            <a:avLst/>
          </a:prstGeom>
        </p:spPr>
        <p:txBody>
          <a:bodyPr vert="horz" lIns="91440" tIns="45720" rIns="91440" bIns="45720" rtlCol="0" anchor="ctr" anchorCtr="0">
            <a:noAutofit/>
          </a:bodyPr>
          <a:lstStyle>
            <a:lvl1pPr marL="0" indent="0" algn="l" defTabSz="914126" rtl="0" eaLnBrk="1" latinLnBrk="0" hangingPunct="1">
              <a:lnSpc>
                <a:spcPct val="90000"/>
              </a:lnSpc>
              <a:spcBef>
                <a:spcPts val="1000"/>
              </a:spcBef>
              <a:buFontTx/>
              <a:buNone/>
              <a:defRPr sz="2399"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365650" indent="-228531" algn="l" defTabSz="914126" rtl="0" eaLnBrk="1" latinLnBrk="0" hangingPunct="1">
              <a:lnSpc>
                <a:spcPct val="90000"/>
              </a:lnSpc>
              <a:spcBef>
                <a:spcPts val="500"/>
              </a:spcBef>
              <a:buFont typeface="Arial" panose="020B0604020202020204" pitchFamily="34" charset="0"/>
              <a:buChar char="•"/>
              <a:defRPr sz="2199"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639888" indent="-228531" algn="l" defTabSz="914126" rtl="0" eaLnBrk="1" latinLnBrk="0" hangingPunct="1">
              <a:lnSpc>
                <a:spcPct val="90000"/>
              </a:lnSpc>
              <a:spcBef>
                <a:spcPts val="500"/>
              </a:spcBef>
              <a:buFont typeface="Arial" panose="020B0604020202020204" pitchFamily="34" charset="0"/>
              <a:buChar char="•"/>
              <a:defRPr sz="1999"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914126" indent="-228531" algn="l" defTabSz="914126" rtl="0" eaLnBrk="1" latinLnBrk="0" hangingPunct="1">
              <a:lnSpc>
                <a:spcPct val="90000"/>
              </a:lnSpc>
              <a:spcBef>
                <a:spcPts val="500"/>
              </a:spcBef>
              <a:buFont typeface="Arial" panose="020B0604020202020204" pitchFamily="34" charset="0"/>
              <a:buChar char="•"/>
              <a:defRPr sz="1799"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1188363" indent="-228531" algn="l" defTabSz="914126" rtl="0" eaLnBrk="1" latinLnBrk="0" hangingPunct="1">
              <a:lnSpc>
                <a:spcPct val="90000"/>
              </a:lnSpc>
              <a:spcBef>
                <a:spcPts val="500"/>
              </a:spcBef>
              <a:buFont typeface="Arial" panose="020B0604020202020204" pitchFamily="34" charset="0"/>
              <a:buChar char="•"/>
              <a:defRPr sz="1799"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algn="ctr"/>
            <a:r>
              <a:rPr lang="en-US" sz="2400" b="1" dirty="0">
                <a:solidFill>
                  <a:schemeClr val="tx2"/>
                </a:solidFill>
              </a:rPr>
              <a:t>Chosen names</a:t>
            </a:r>
          </a:p>
          <a:p>
            <a:pPr algn="ctr"/>
            <a:r>
              <a:rPr lang="en-US" sz="1600" i="1" dirty="0"/>
              <a:t>If legal name is needed, </a:t>
            </a:r>
            <a:br>
              <a:rPr lang="en-US" sz="1600" i="1" dirty="0"/>
            </a:br>
            <a:r>
              <a:rPr lang="en-US" sz="1600" i="1" dirty="0"/>
              <a:t>a form can ask for </a:t>
            </a:r>
            <a:br>
              <a:rPr lang="en-US" sz="1600" i="1" dirty="0"/>
            </a:br>
            <a:r>
              <a:rPr lang="en-US" sz="1600" i="1" dirty="0"/>
              <a:t>“Legal name” as well as “Chosen/ preferred name.”</a:t>
            </a:r>
          </a:p>
        </p:txBody>
      </p:sp>
      <p:sp>
        <p:nvSpPr>
          <p:cNvPr id="11" name="Text Placeholder 2">
            <a:extLst>
              <a:ext uri="{FF2B5EF4-FFF2-40B4-BE49-F238E27FC236}">
                <a16:creationId xmlns:a16="http://schemas.microsoft.com/office/drawing/2014/main" id="{D41D5036-6204-AF93-55F3-661AA25171A3}"/>
              </a:ext>
            </a:extLst>
          </p:cNvPr>
          <p:cNvSpPr txBox="1">
            <a:spLocks/>
          </p:cNvSpPr>
          <p:nvPr/>
        </p:nvSpPr>
        <p:spPr>
          <a:xfrm>
            <a:off x="6215489" y="3002800"/>
            <a:ext cx="2637965" cy="2716077"/>
          </a:xfrm>
          <a:prstGeom prst="rect">
            <a:avLst/>
          </a:prstGeom>
        </p:spPr>
        <p:txBody>
          <a:bodyPr vert="horz" lIns="91440" tIns="45720" rIns="91440" bIns="45720" rtlCol="0" anchor="ctr" anchorCtr="0">
            <a:noAutofit/>
          </a:bodyPr>
          <a:lstStyle>
            <a:lvl1pPr marL="0" indent="0" algn="l" defTabSz="914126" rtl="0" eaLnBrk="1" latinLnBrk="0" hangingPunct="1">
              <a:lnSpc>
                <a:spcPct val="90000"/>
              </a:lnSpc>
              <a:spcBef>
                <a:spcPts val="1000"/>
              </a:spcBef>
              <a:buFontTx/>
              <a:buNone/>
              <a:defRPr sz="2399"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365650" indent="-228531" algn="l" defTabSz="914126" rtl="0" eaLnBrk="1" latinLnBrk="0" hangingPunct="1">
              <a:lnSpc>
                <a:spcPct val="90000"/>
              </a:lnSpc>
              <a:spcBef>
                <a:spcPts val="500"/>
              </a:spcBef>
              <a:buFont typeface="Arial" panose="020B0604020202020204" pitchFamily="34" charset="0"/>
              <a:buChar char="•"/>
              <a:defRPr sz="2199"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639888" indent="-228531" algn="l" defTabSz="914126" rtl="0" eaLnBrk="1" latinLnBrk="0" hangingPunct="1">
              <a:lnSpc>
                <a:spcPct val="90000"/>
              </a:lnSpc>
              <a:spcBef>
                <a:spcPts val="500"/>
              </a:spcBef>
              <a:buFont typeface="Arial" panose="020B0604020202020204" pitchFamily="34" charset="0"/>
              <a:buChar char="•"/>
              <a:defRPr sz="1999"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914126" indent="-228531" algn="l" defTabSz="914126" rtl="0" eaLnBrk="1" latinLnBrk="0" hangingPunct="1">
              <a:lnSpc>
                <a:spcPct val="90000"/>
              </a:lnSpc>
              <a:spcBef>
                <a:spcPts val="500"/>
              </a:spcBef>
              <a:buFont typeface="Arial" panose="020B0604020202020204" pitchFamily="34" charset="0"/>
              <a:buChar char="•"/>
              <a:defRPr sz="1799"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1188363" indent="-228531" algn="l" defTabSz="914126" rtl="0" eaLnBrk="1" latinLnBrk="0" hangingPunct="1">
              <a:lnSpc>
                <a:spcPct val="90000"/>
              </a:lnSpc>
              <a:spcBef>
                <a:spcPts val="500"/>
              </a:spcBef>
              <a:buFont typeface="Arial" panose="020B0604020202020204" pitchFamily="34" charset="0"/>
              <a:buChar char="•"/>
              <a:defRPr sz="1799"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algn="ctr"/>
            <a:r>
              <a:rPr lang="en-US" sz="2400" b="1" dirty="0">
                <a:solidFill>
                  <a:schemeClr val="tx2"/>
                </a:solidFill>
              </a:rPr>
              <a:t>Pronouns</a:t>
            </a:r>
            <a:r>
              <a:rPr lang="en-US" sz="2400" dirty="0">
                <a:solidFill>
                  <a:schemeClr val="tx2"/>
                </a:solidFill>
              </a:rPr>
              <a:t> </a:t>
            </a:r>
          </a:p>
        </p:txBody>
      </p:sp>
      <p:sp>
        <p:nvSpPr>
          <p:cNvPr id="12" name="Text Placeholder 2">
            <a:extLst>
              <a:ext uri="{FF2B5EF4-FFF2-40B4-BE49-F238E27FC236}">
                <a16:creationId xmlns:a16="http://schemas.microsoft.com/office/drawing/2014/main" id="{A650DCF8-87C0-5B2D-FBAC-35D3E8534E73}"/>
              </a:ext>
            </a:extLst>
          </p:cNvPr>
          <p:cNvSpPr txBox="1">
            <a:spLocks/>
          </p:cNvSpPr>
          <p:nvPr/>
        </p:nvSpPr>
        <p:spPr>
          <a:xfrm>
            <a:off x="8932617" y="3002800"/>
            <a:ext cx="2701536" cy="2716077"/>
          </a:xfrm>
          <a:prstGeom prst="rect">
            <a:avLst/>
          </a:prstGeom>
        </p:spPr>
        <p:txBody>
          <a:bodyPr vert="horz" lIns="91440" tIns="45720" rIns="91440" bIns="45720" rtlCol="0" anchor="ctr" anchorCtr="0">
            <a:noAutofit/>
          </a:bodyPr>
          <a:lstStyle>
            <a:lvl1pPr marL="0" indent="0" algn="l" defTabSz="914126" rtl="0" eaLnBrk="1" latinLnBrk="0" hangingPunct="1">
              <a:lnSpc>
                <a:spcPct val="90000"/>
              </a:lnSpc>
              <a:spcBef>
                <a:spcPts val="1000"/>
              </a:spcBef>
              <a:buFontTx/>
              <a:buNone/>
              <a:defRPr sz="2399"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365650" indent="-228531" algn="l" defTabSz="914126" rtl="0" eaLnBrk="1" latinLnBrk="0" hangingPunct="1">
              <a:lnSpc>
                <a:spcPct val="90000"/>
              </a:lnSpc>
              <a:spcBef>
                <a:spcPts val="500"/>
              </a:spcBef>
              <a:buFont typeface="Arial" panose="020B0604020202020204" pitchFamily="34" charset="0"/>
              <a:buChar char="•"/>
              <a:defRPr sz="2199"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639888" indent="-228531" algn="l" defTabSz="914126" rtl="0" eaLnBrk="1" latinLnBrk="0" hangingPunct="1">
              <a:lnSpc>
                <a:spcPct val="90000"/>
              </a:lnSpc>
              <a:spcBef>
                <a:spcPts val="500"/>
              </a:spcBef>
              <a:buFont typeface="Arial" panose="020B0604020202020204" pitchFamily="34" charset="0"/>
              <a:buChar char="•"/>
              <a:defRPr sz="1999"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914126" indent="-228531" algn="l" defTabSz="914126" rtl="0" eaLnBrk="1" latinLnBrk="0" hangingPunct="1">
              <a:lnSpc>
                <a:spcPct val="90000"/>
              </a:lnSpc>
              <a:spcBef>
                <a:spcPts val="500"/>
              </a:spcBef>
              <a:buFont typeface="Arial" panose="020B0604020202020204" pitchFamily="34" charset="0"/>
              <a:buChar char="•"/>
              <a:defRPr sz="1799"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1188363" indent="-228531" algn="l" defTabSz="914126" rtl="0" eaLnBrk="1" latinLnBrk="0" hangingPunct="1">
              <a:lnSpc>
                <a:spcPct val="90000"/>
              </a:lnSpc>
              <a:spcBef>
                <a:spcPts val="500"/>
              </a:spcBef>
              <a:buFont typeface="Arial" panose="020B0604020202020204" pitchFamily="34" charset="0"/>
              <a:buChar char="•"/>
              <a:defRPr sz="1799"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algn="ctr"/>
            <a:r>
              <a:rPr lang="en-US" sz="2400" b="1" dirty="0">
                <a:solidFill>
                  <a:schemeClr val="tx2"/>
                </a:solidFill>
              </a:rPr>
              <a:t>Gender other than Male </a:t>
            </a:r>
            <a:br>
              <a:rPr lang="en-US" sz="2400" b="1" dirty="0">
                <a:solidFill>
                  <a:schemeClr val="tx2"/>
                </a:solidFill>
              </a:rPr>
            </a:br>
            <a:r>
              <a:rPr lang="en-US" sz="2400" b="1" dirty="0">
                <a:solidFill>
                  <a:schemeClr val="tx2"/>
                </a:solidFill>
              </a:rPr>
              <a:t>or Female </a:t>
            </a:r>
          </a:p>
        </p:txBody>
      </p:sp>
    </p:spTree>
    <p:extLst>
      <p:ext uri="{BB962C8B-B14F-4D97-AF65-F5344CB8AC3E}">
        <p14:creationId xmlns:p14="http://schemas.microsoft.com/office/powerpoint/2010/main" val="39256359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sp>
        <p:nvSpPr>
          <p:cNvPr id="796" name="Google Shape;796;p35"/>
          <p:cNvSpPr txBox="1">
            <a:spLocks noGrp="1"/>
          </p:cNvSpPr>
          <p:nvPr>
            <p:ph type="title"/>
          </p:nvPr>
        </p:nvSpPr>
        <p:spPr>
          <a:prstGeom prst="rect">
            <a:avLst/>
          </a:prstGeom>
          <a:noFill/>
          <a:ln>
            <a:noFill/>
          </a:ln>
        </p:spPr>
        <p:txBody>
          <a:bodyPr spcFirstLastPara="1" vert="horz" wrap="square" lIns="91401" tIns="45688" rIns="91401" bIns="45688" rtlCol="0" anchor="t" anchorCtr="0">
            <a:normAutofit/>
          </a:bodyPr>
          <a:lstStyle/>
          <a:p>
            <a:r>
              <a:rPr lang="en-US"/>
              <a:t>Practice!</a:t>
            </a:r>
            <a:endParaRPr/>
          </a:p>
        </p:txBody>
      </p:sp>
    </p:spTree>
    <p:extLst>
      <p:ext uri="{BB962C8B-B14F-4D97-AF65-F5344CB8AC3E}">
        <p14:creationId xmlns:p14="http://schemas.microsoft.com/office/powerpoint/2010/main" val="42015909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err="1"/>
              <a:t>Arlicia</a:t>
            </a:r>
            <a:r>
              <a:rPr lang="en-US"/>
              <a:t> Case Study</a:t>
            </a:r>
          </a:p>
        </p:txBody>
      </p:sp>
      <p:sp>
        <p:nvSpPr>
          <p:cNvPr id="3" name="Content Placeholder 2"/>
          <p:cNvSpPr>
            <a:spLocks noGrp="1"/>
          </p:cNvSpPr>
          <p:nvPr>
            <p:ph idx="4294967295"/>
          </p:nvPr>
        </p:nvSpPr>
        <p:spPr>
          <a:xfrm>
            <a:off x="4908711" y="2127250"/>
            <a:ext cx="6946900" cy="4351338"/>
          </a:xfrm>
        </p:spPr>
        <p:txBody>
          <a:bodyPr>
            <a:noAutofit/>
          </a:bodyPr>
          <a:lstStyle/>
          <a:p>
            <a:r>
              <a:rPr lang="en-US" sz="1600" b="1" dirty="0">
                <a:solidFill>
                  <a:schemeClr val="tx2"/>
                </a:solidFill>
              </a:rPr>
              <a:t>Entered Care:</a:t>
            </a:r>
          </a:p>
          <a:p>
            <a:pPr lvl="1"/>
            <a:r>
              <a:rPr lang="en-US" sz="1600" dirty="0" err="1"/>
              <a:t>Arlicia</a:t>
            </a:r>
            <a:r>
              <a:rPr lang="en-US" sz="1600" dirty="0"/>
              <a:t> is a young trans girl whose mother is incarcerated and she entered foster care after suffering physical abuse from her father who was “beating the gay out of her.”</a:t>
            </a:r>
          </a:p>
          <a:p>
            <a:r>
              <a:rPr lang="en-US" sz="1600" b="1" dirty="0">
                <a:solidFill>
                  <a:schemeClr val="tx2"/>
                </a:solidFill>
              </a:rPr>
              <a:t>Experiences in Care:</a:t>
            </a:r>
          </a:p>
          <a:p>
            <a:pPr lvl="1"/>
            <a:r>
              <a:rPr lang="en-US" sz="1600" dirty="0" err="1"/>
              <a:t>Arlicia</a:t>
            </a:r>
            <a:r>
              <a:rPr lang="en-US" sz="1600" dirty="0"/>
              <a:t> has lived in two group homes (both all-male) and attended two schools in the past year.</a:t>
            </a:r>
          </a:p>
          <a:p>
            <a:pPr lvl="1"/>
            <a:r>
              <a:rPr lang="en-US" sz="1600" dirty="0"/>
              <a:t>She recently decided to socially transition by asking people to no longer use her given name and to dress in traditionally female clothing. </a:t>
            </a:r>
          </a:p>
          <a:p>
            <a:pPr lvl="1"/>
            <a:r>
              <a:rPr lang="en-US" sz="1600" dirty="0"/>
              <a:t>While she feels supported by her friends, teachers and the Gay Straight Alliance at school, the staff and peers at her group home refuse to call her </a:t>
            </a:r>
            <a:r>
              <a:rPr lang="en-US" sz="1600" dirty="0" err="1"/>
              <a:t>Arlicia</a:t>
            </a:r>
            <a:r>
              <a:rPr lang="en-US" sz="1600" dirty="0"/>
              <a:t>, do not allow her to wear “girls’” clothing in the home, and she must share a bathroom with the other (male) residents. She is often bullied there and keeps herself extremely isolated.</a:t>
            </a:r>
          </a:p>
          <a:p>
            <a:pPr lvl="1"/>
            <a:r>
              <a:rPr lang="en-US" sz="1600" dirty="0" err="1"/>
              <a:t>Arlicia</a:t>
            </a:r>
            <a:r>
              <a:rPr lang="en-US" sz="1600" dirty="0"/>
              <a:t> has been arrested twice in the past month for stealing clothing, make-up and shoes. </a:t>
            </a:r>
          </a:p>
        </p:txBody>
      </p:sp>
      <p:sp>
        <p:nvSpPr>
          <p:cNvPr id="6" name="Google Shape;418;p34">
            <a:extLst>
              <a:ext uri="{FF2B5EF4-FFF2-40B4-BE49-F238E27FC236}">
                <a16:creationId xmlns:a16="http://schemas.microsoft.com/office/drawing/2014/main" id="{5067F84B-28E4-A5ED-91A3-384A14AF274D}"/>
              </a:ext>
            </a:extLst>
          </p:cNvPr>
          <p:cNvSpPr txBox="1">
            <a:spLocks/>
          </p:cNvSpPr>
          <p:nvPr/>
        </p:nvSpPr>
        <p:spPr>
          <a:xfrm>
            <a:off x="697211" y="2127476"/>
            <a:ext cx="3899955" cy="3870652"/>
          </a:xfrm>
          <a:prstGeom prst="rect">
            <a:avLst/>
          </a:prstGeom>
          <a:solidFill>
            <a:srgbClr val="1A8F52">
              <a:alpha val="19000"/>
            </a:srgbClr>
          </a:solidFill>
          <a:ln w="38100" cap="flat" cmpd="sng">
            <a:noFill/>
            <a:prstDash val="solid"/>
            <a:round/>
            <a:headEnd type="none" w="sm" len="sm"/>
            <a:tailEnd type="none" w="sm" len="sm"/>
          </a:ln>
        </p:spPr>
        <p:txBody>
          <a:bodyPr spcFirstLastPara="1" vert="horz" wrap="square" lIns="85298" tIns="42649" rIns="85298" bIns="42649" rtlCol="0" anchor="ctr" anchorCtr="0">
            <a:noAutofit/>
          </a:bodyPr>
          <a:lstStyle>
            <a:lvl1pPr marL="285664" indent="-285664" algn="l" defTabSz="457063" rtl="0" eaLnBrk="1" latinLnBrk="0" hangingPunct="1">
              <a:spcBef>
                <a:spcPct val="20000"/>
              </a:spcBef>
              <a:spcAft>
                <a:spcPts val="600"/>
              </a:spcAft>
              <a:buClr>
                <a:schemeClr val="accent1"/>
              </a:buClr>
              <a:buSzPct val="115000"/>
              <a:buFont typeface="Arial"/>
              <a:buChar char="•"/>
              <a:defRPr sz="2399" kern="1200" cap="none">
                <a:solidFill>
                  <a:schemeClr val="tx1">
                    <a:lumMod val="85000"/>
                    <a:lumOff val="15000"/>
                  </a:schemeClr>
                </a:solidFill>
                <a:effectLst/>
                <a:latin typeface="+mn-lt"/>
                <a:ea typeface="+mn-ea"/>
                <a:cs typeface="+mn-cs"/>
              </a:defRPr>
            </a:lvl1pPr>
            <a:lvl2pPr marL="548640" indent="-182880" algn="l" defTabSz="457063" rtl="0" eaLnBrk="1" latinLnBrk="0" hangingPunct="1">
              <a:spcBef>
                <a:spcPct val="20000"/>
              </a:spcBef>
              <a:spcAft>
                <a:spcPts val="600"/>
              </a:spcAft>
              <a:buClr>
                <a:schemeClr val="accent1"/>
              </a:buClr>
              <a:buSzPct val="100000"/>
              <a:buFont typeface="Arial"/>
              <a:buChar char="•"/>
              <a:defRPr sz="1999" kern="1200" cap="none">
                <a:solidFill>
                  <a:schemeClr val="tx1">
                    <a:lumMod val="85000"/>
                    <a:lumOff val="15000"/>
                  </a:schemeClr>
                </a:solidFill>
                <a:effectLst/>
                <a:latin typeface="+mn-lt"/>
                <a:ea typeface="+mn-ea"/>
                <a:cs typeface="+mn-cs"/>
              </a:defRPr>
            </a:lvl2pPr>
            <a:lvl3pPr marL="1199790" indent="-285664" algn="l" defTabSz="457063" rtl="0" eaLnBrk="1" latinLnBrk="0" hangingPunct="1">
              <a:spcBef>
                <a:spcPct val="20000"/>
              </a:spcBef>
              <a:spcAft>
                <a:spcPts val="600"/>
              </a:spcAft>
              <a:buClr>
                <a:schemeClr val="accent1"/>
              </a:buClr>
              <a:buSzPct val="115000"/>
              <a:buFont typeface="Arial"/>
              <a:buChar char="•"/>
              <a:defRPr sz="1799" kern="1200" cap="none">
                <a:solidFill>
                  <a:schemeClr val="tx1">
                    <a:lumMod val="85000"/>
                    <a:lumOff val="15000"/>
                  </a:schemeClr>
                </a:solidFill>
                <a:effectLst/>
                <a:latin typeface="+mn-lt"/>
                <a:ea typeface="+mn-ea"/>
                <a:cs typeface="+mn-cs"/>
              </a:defRPr>
            </a:lvl3pPr>
            <a:lvl4pPr marL="1542587" indent="-171399" algn="l" defTabSz="457063"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1999650" indent="-171399"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3846"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0908"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7971"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5034"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gn="ctr" defTabSz="456926">
              <a:lnSpc>
                <a:spcPts val="3699"/>
              </a:lnSpc>
              <a:spcBef>
                <a:spcPts val="0"/>
              </a:spcBef>
              <a:spcAft>
                <a:spcPts val="0"/>
              </a:spcAft>
              <a:buClr>
                <a:srgbClr val="21397D"/>
              </a:buClr>
              <a:buNone/>
              <a:defRPr/>
            </a:pPr>
            <a:endParaRPr lang="en-US" sz="3599">
              <a:solidFill>
                <a:prstClr val="black">
                  <a:lumMod val="85000"/>
                  <a:lumOff val="15000"/>
                </a:prstClr>
              </a:solidFill>
              <a:latin typeface="Franklin Gothic Medium" panose="020B0603020102020204"/>
              <a:ea typeface="Arial Rounded"/>
              <a:cs typeface="Arial Rounded"/>
              <a:sym typeface="Arial Rounded"/>
            </a:endParaRPr>
          </a:p>
        </p:txBody>
      </p:sp>
      <p:sp>
        <p:nvSpPr>
          <p:cNvPr id="5" name="Content Placeholder 2">
            <a:extLst>
              <a:ext uri="{FF2B5EF4-FFF2-40B4-BE49-F238E27FC236}">
                <a16:creationId xmlns:a16="http://schemas.microsoft.com/office/drawing/2014/main" id="{200D05B5-17E6-2D96-A836-322446EFD1B0}"/>
              </a:ext>
            </a:extLst>
          </p:cNvPr>
          <p:cNvSpPr txBox="1">
            <a:spLocks/>
          </p:cNvSpPr>
          <p:nvPr/>
        </p:nvSpPr>
        <p:spPr>
          <a:xfrm>
            <a:off x="897384" y="2469103"/>
            <a:ext cx="3549941" cy="4351338"/>
          </a:xfrm>
          <a:prstGeom prst="rect">
            <a:avLst/>
          </a:prstGeom>
        </p:spPr>
        <p:txBody>
          <a:bodyPr vert="horz" lIns="91440" tIns="45720" rIns="91440" bIns="45720" rtlCol="0">
            <a:noAutofit/>
          </a:bodyPr>
          <a:lstStyle>
            <a:lvl1pPr marL="0" indent="0" algn="l" defTabSz="914126" rtl="0" eaLnBrk="1" latinLnBrk="0" hangingPunct="1">
              <a:lnSpc>
                <a:spcPct val="90000"/>
              </a:lnSpc>
              <a:spcBef>
                <a:spcPts val="1000"/>
              </a:spcBef>
              <a:buFontTx/>
              <a:buNone/>
              <a:defRPr sz="2399"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365650" indent="-228531" algn="l" defTabSz="914126" rtl="0" eaLnBrk="1" latinLnBrk="0" hangingPunct="1">
              <a:lnSpc>
                <a:spcPct val="90000"/>
              </a:lnSpc>
              <a:spcBef>
                <a:spcPts val="500"/>
              </a:spcBef>
              <a:buFont typeface="Arial" panose="020B0604020202020204" pitchFamily="34" charset="0"/>
              <a:buChar char="•"/>
              <a:defRPr sz="2199"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639888" indent="-228531" algn="l" defTabSz="914126" rtl="0" eaLnBrk="1" latinLnBrk="0" hangingPunct="1">
              <a:lnSpc>
                <a:spcPct val="90000"/>
              </a:lnSpc>
              <a:spcBef>
                <a:spcPts val="500"/>
              </a:spcBef>
              <a:buFont typeface="Arial" panose="020B0604020202020204" pitchFamily="34" charset="0"/>
              <a:buChar char="•"/>
              <a:defRPr sz="1999"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914126" indent="-228531" algn="l" defTabSz="914126" rtl="0" eaLnBrk="1" latinLnBrk="0" hangingPunct="1">
              <a:lnSpc>
                <a:spcPct val="90000"/>
              </a:lnSpc>
              <a:spcBef>
                <a:spcPts val="500"/>
              </a:spcBef>
              <a:buFont typeface="Arial" panose="020B0604020202020204" pitchFamily="34" charset="0"/>
              <a:buChar char="•"/>
              <a:defRPr sz="1799"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1188363" indent="-228531" algn="l" defTabSz="914126" rtl="0" eaLnBrk="1" latinLnBrk="0" hangingPunct="1">
              <a:lnSpc>
                <a:spcPct val="90000"/>
              </a:lnSpc>
              <a:spcBef>
                <a:spcPts val="500"/>
              </a:spcBef>
              <a:buFont typeface="Arial" panose="020B0604020202020204" pitchFamily="34" charset="0"/>
              <a:buChar char="•"/>
              <a:defRPr sz="1799"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r>
              <a:rPr lang="en-US" sz="1600" b="1" dirty="0">
                <a:solidFill>
                  <a:schemeClr val="tx2"/>
                </a:solidFill>
              </a:rPr>
              <a:t>Current Situation:</a:t>
            </a:r>
          </a:p>
          <a:p>
            <a:pPr indent="-228531">
              <a:lnSpc>
                <a:spcPts val="2200"/>
              </a:lnSpc>
            </a:pPr>
            <a:r>
              <a:rPr lang="en-US" sz="1600" dirty="0"/>
              <a:t>Amy (caseworker) has decided to ask Ms. Barker, a long-time foster mother experienced with teens, to consider taking </a:t>
            </a:r>
            <a:r>
              <a:rPr lang="en-US" sz="1600" dirty="0" err="1"/>
              <a:t>Arlicia</a:t>
            </a:r>
            <a:r>
              <a:rPr lang="en-US" sz="1600" dirty="0"/>
              <a:t> into her home. While Ms. Barker has been a stellar foster parent to many children over the years, she has never cared for </a:t>
            </a:r>
            <a:br>
              <a:rPr lang="en-US" sz="1600" dirty="0"/>
            </a:br>
            <a:r>
              <a:rPr lang="en-US" sz="1600" dirty="0"/>
              <a:t>a transgender teen before, and has </a:t>
            </a:r>
            <a:br>
              <a:rPr lang="en-US" sz="1600" dirty="0"/>
            </a:br>
            <a:r>
              <a:rPr lang="en-US" sz="1600" dirty="0"/>
              <a:t>a number of misconceptions about transgender youth.</a:t>
            </a:r>
          </a:p>
          <a:p>
            <a:endParaRPr lang="en-US" sz="1600" dirty="0"/>
          </a:p>
        </p:txBody>
      </p:sp>
    </p:spTree>
    <p:extLst>
      <p:ext uri="{BB962C8B-B14F-4D97-AF65-F5344CB8AC3E}">
        <p14:creationId xmlns:p14="http://schemas.microsoft.com/office/powerpoint/2010/main" val="1826193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C57034D-637B-C6E1-FB9A-7A50936F3D6D}"/>
              </a:ext>
            </a:extLst>
          </p:cNvPr>
          <p:cNvSpPr/>
          <p:nvPr/>
        </p:nvSpPr>
        <p:spPr>
          <a:xfrm>
            <a:off x="669925" y="2073275"/>
            <a:ext cx="10764838" cy="4000500"/>
          </a:xfrm>
          <a:prstGeom prst="rect">
            <a:avLst/>
          </a:prstGeom>
          <a:noFill/>
        </p:spPr>
        <p:txBody>
          <a:bodyPr/>
          <a:lstStyle/>
          <a:p>
            <a:endParaRPr lang="en-US"/>
          </a:p>
        </p:txBody>
      </p:sp>
      <p:sp>
        <p:nvSpPr>
          <p:cNvPr id="7" name="Freeform: Shape 6">
            <a:extLst>
              <a:ext uri="{FF2B5EF4-FFF2-40B4-BE49-F238E27FC236}">
                <a16:creationId xmlns:a16="http://schemas.microsoft.com/office/drawing/2014/main" id="{40903A8F-CBB5-C81B-CB60-2D77834DEE9A}"/>
              </a:ext>
            </a:extLst>
          </p:cNvPr>
          <p:cNvSpPr/>
          <p:nvPr/>
        </p:nvSpPr>
        <p:spPr>
          <a:xfrm>
            <a:off x="664668" y="5228777"/>
            <a:ext cx="10703340" cy="801782"/>
          </a:xfrm>
          <a:custGeom>
            <a:avLst/>
            <a:gdLst>
              <a:gd name="connsiteX0" fmla="*/ 0 w 10764838"/>
              <a:gd name="connsiteY0" fmla="*/ 0 h 801782"/>
              <a:gd name="connsiteX1" fmla="*/ 10764838 w 10764838"/>
              <a:gd name="connsiteY1" fmla="*/ 0 h 801782"/>
              <a:gd name="connsiteX2" fmla="*/ 10764838 w 10764838"/>
              <a:gd name="connsiteY2" fmla="*/ 801782 h 801782"/>
              <a:gd name="connsiteX3" fmla="*/ 0 w 10764838"/>
              <a:gd name="connsiteY3" fmla="*/ 801782 h 801782"/>
              <a:gd name="connsiteX4" fmla="*/ 0 w 10764838"/>
              <a:gd name="connsiteY4" fmla="*/ 0 h 801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4838" h="801782">
                <a:moveTo>
                  <a:pt x="0" y="0"/>
                </a:moveTo>
                <a:lnTo>
                  <a:pt x="10764838" y="0"/>
                </a:lnTo>
                <a:lnTo>
                  <a:pt x="10764838" y="801782"/>
                </a:lnTo>
                <a:lnTo>
                  <a:pt x="0" y="801782"/>
                </a:lnTo>
                <a:lnTo>
                  <a:pt x="0" y="0"/>
                </a:lnTo>
                <a:close/>
              </a:path>
            </a:pathLst>
          </a:custGeom>
          <a:noFill/>
          <a:ln>
            <a:noFill/>
          </a:ln>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n-US" sz="2800" b="1" kern="1200" dirty="0">
                <a:solidFill>
                  <a:schemeClr val="accent1"/>
                </a:solidFill>
                <a:latin typeface="Arial" panose="020B0604020202020204" pitchFamily="34" charset="0"/>
                <a:cs typeface="Arial" panose="020B0604020202020204" pitchFamily="34" charset="0"/>
              </a:rPr>
              <a:t>How would you respond to these concerns? </a:t>
            </a:r>
            <a:r>
              <a:rPr lang="en-US" sz="2000" b="1" i="1" kern="1200" dirty="0">
                <a:solidFill>
                  <a:schemeClr val="accent1"/>
                </a:solidFill>
                <a:latin typeface="Arial" panose="020B0604020202020204" pitchFamily="34" charset="0"/>
                <a:cs typeface="Arial" panose="020B0604020202020204" pitchFamily="34" charset="0"/>
              </a:rPr>
              <a:t>(Use Chat)</a:t>
            </a:r>
          </a:p>
        </p:txBody>
      </p:sp>
      <p:sp>
        <p:nvSpPr>
          <p:cNvPr id="9" name="Freeform: Shape 8">
            <a:extLst>
              <a:ext uri="{FF2B5EF4-FFF2-40B4-BE49-F238E27FC236}">
                <a16:creationId xmlns:a16="http://schemas.microsoft.com/office/drawing/2014/main" id="{683FAB9A-8417-1CF7-CD28-43893C0ED801}"/>
              </a:ext>
            </a:extLst>
          </p:cNvPr>
          <p:cNvSpPr/>
          <p:nvPr/>
        </p:nvSpPr>
        <p:spPr>
          <a:xfrm>
            <a:off x="675182" y="2270645"/>
            <a:ext cx="3523276" cy="2760763"/>
          </a:xfrm>
          <a:custGeom>
            <a:avLst/>
            <a:gdLst>
              <a:gd name="connsiteX0" fmla="*/ 0 w 3584775"/>
              <a:gd name="connsiteY0" fmla="*/ 0 h 1132272"/>
              <a:gd name="connsiteX1" fmla="*/ 3584775 w 3584775"/>
              <a:gd name="connsiteY1" fmla="*/ 0 h 1132272"/>
              <a:gd name="connsiteX2" fmla="*/ 3584775 w 3584775"/>
              <a:gd name="connsiteY2" fmla="*/ 1132272 h 1132272"/>
              <a:gd name="connsiteX3" fmla="*/ 0 w 3584775"/>
              <a:gd name="connsiteY3" fmla="*/ 1132272 h 1132272"/>
              <a:gd name="connsiteX4" fmla="*/ 0 w 3584775"/>
              <a:gd name="connsiteY4" fmla="*/ 0 h 11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4775" h="1132272">
                <a:moveTo>
                  <a:pt x="0" y="0"/>
                </a:moveTo>
                <a:lnTo>
                  <a:pt x="3584775" y="0"/>
                </a:lnTo>
                <a:lnTo>
                  <a:pt x="3584775" y="1132272"/>
                </a:lnTo>
                <a:lnTo>
                  <a:pt x="0" y="1132272"/>
                </a:lnTo>
                <a:lnTo>
                  <a:pt x="0" y="0"/>
                </a:lnTo>
                <a:close/>
              </a:path>
            </a:pathLst>
          </a:custGeom>
          <a:solidFill>
            <a:srgbClr val="D4D8E1"/>
          </a:solidFill>
          <a:ln>
            <a:noFill/>
          </a:ln>
        </p:spPr>
        <p:style>
          <a:lnRef idx="2">
            <a:scrgbClr r="0" g="0" b="0"/>
          </a:lnRef>
          <a:fillRef idx="1">
            <a:scrgbClr r="0" g="0" b="0"/>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13792" tIns="20320" rIns="113792" bIns="20320" numCol="1" spcCol="1270" anchor="ctr" anchorCtr="0">
            <a:noAutofit/>
          </a:bodyPr>
          <a:lstStyle/>
          <a:p>
            <a:pPr marL="0" lvl="0" indent="0" algn="ctr" defTabSz="711200">
              <a:lnSpc>
                <a:spcPts val="2500"/>
              </a:lnSpc>
              <a:spcBef>
                <a:spcPct val="0"/>
              </a:spcBef>
              <a:spcAft>
                <a:spcPct val="35000"/>
              </a:spcAft>
              <a:buNone/>
            </a:pPr>
            <a:r>
              <a:rPr lang="en-US" sz="2000" kern="1200" dirty="0">
                <a:solidFill>
                  <a:schemeClr val="tx1"/>
                </a:solidFill>
                <a:latin typeface="Arial" panose="020B0604020202020204" pitchFamily="34" charset="0"/>
                <a:cs typeface="Arial" panose="020B0604020202020204" pitchFamily="34" charset="0"/>
              </a:rPr>
              <a:t>“I’ve still got my 6-year old </a:t>
            </a:r>
            <a:br>
              <a:rPr lang="en-US" sz="2000" kern="1200" dirty="0">
                <a:solidFill>
                  <a:schemeClr val="tx1"/>
                </a:solidFill>
                <a:latin typeface="Arial" panose="020B0604020202020204" pitchFamily="34" charset="0"/>
                <a:cs typeface="Arial" panose="020B0604020202020204" pitchFamily="34" charset="0"/>
              </a:rPr>
            </a:br>
            <a:r>
              <a:rPr lang="en-US" sz="2000" kern="1200" dirty="0">
                <a:solidFill>
                  <a:schemeClr val="tx1"/>
                </a:solidFill>
                <a:latin typeface="Arial" panose="020B0604020202020204" pitchFamily="34" charset="0"/>
                <a:cs typeface="Arial" panose="020B0604020202020204" pitchFamily="34" charset="0"/>
              </a:rPr>
              <a:t>grandson living in the home. </a:t>
            </a:r>
            <a:br>
              <a:rPr lang="en-US" sz="2000" kern="1200" dirty="0">
                <a:solidFill>
                  <a:schemeClr val="tx1"/>
                </a:solidFill>
                <a:latin typeface="Arial" panose="020B0604020202020204" pitchFamily="34" charset="0"/>
                <a:cs typeface="Arial" panose="020B0604020202020204" pitchFamily="34" charset="0"/>
              </a:rPr>
            </a:br>
            <a:r>
              <a:rPr lang="en-US" sz="2000" kern="1200" dirty="0">
                <a:solidFill>
                  <a:schemeClr val="tx1"/>
                </a:solidFill>
                <a:latin typeface="Arial" panose="020B0604020202020204" pitchFamily="34" charset="0"/>
                <a:cs typeface="Arial" panose="020B0604020202020204" pitchFamily="34" charset="0"/>
              </a:rPr>
              <a:t>I don’t think </a:t>
            </a:r>
            <a:r>
              <a:rPr lang="en-US" sz="2000" kern="1200" dirty="0" err="1">
                <a:solidFill>
                  <a:schemeClr val="tx1"/>
                </a:solidFill>
                <a:latin typeface="Arial" panose="020B0604020202020204" pitchFamily="34" charset="0"/>
                <a:cs typeface="Arial" panose="020B0604020202020204" pitchFamily="34" charset="0"/>
              </a:rPr>
              <a:t>Arlicia</a:t>
            </a:r>
            <a:r>
              <a:rPr lang="en-US" sz="2000" kern="1200" dirty="0">
                <a:solidFill>
                  <a:schemeClr val="tx1"/>
                </a:solidFill>
                <a:latin typeface="Arial" panose="020B0604020202020204" pitchFamily="34" charset="0"/>
                <a:cs typeface="Arial" panose="020B0604020202020204" pitchFamily="34" charset="0"/>
              </a:rPr>
              <a:t> will be a very good influence on a young boy.”</a:t>
            </a:r>
          </a:p>
        </p:txBody>
      </p:sp>
      <p:sp>
        <p:nvSpPr>
          <p:cNvPr id="10" name="Freeform: Shape 9">
            <a:extLst>
              <a:ext uri="{FF2B5EF4-FFF2-40B4-BE49-F238E27FC236}">
                <a16:creationId xmlns:a16="http://schemas.microsoft.com/office/drawing/2014/main" id="{E485A52E-DE00-DF2D-1251-6357C9E6B721}"/>
              </a:ext>
            </a:extLst>
          </p:cNvPr>
          <p:cNvSpPr/>
          <p:nvPr/>
        </p:nvSpPr>
        <p:spPr>
          <a:xfrm>
            <a:off x="4259957" y="2270645"/>
            <a:ext cx="3523276" cy="2760763"/>
          </a:xfrm>
          <a:custGeom>
            <a:avLst/>
            <a:gdLst>
              <a:gd name="connsiteX0" fmla="*/ 0 w 3584775"/>
              <a:gd name="connsiteY0" fmla="*/ 0 h 1132272"/>
              <a:gd name="connsiteX1" fmla="*/ 3584775 w 3584775"/>
              <a:gd name="connsiteY1" fmla="*/ 0 h 1132272"/>
              <a:gd name="connsiteX2" fmla="*/ 3584775 w 3584775"/>
              <a:gd name="connsiteY2" fmla="*/ 1132272 h 1132272"/>
              <a:gd name="connsiteX3" fmla="*/ 0 w 3584775"/>
              <a:gd name="connsiteY3" fmla="*/ 1132272 h 1132272"/>
              <a:gd name="connsiteX4" fmla="*/ 0 w 3584775"/>
              <a:gd name="connsiteY4" fmla="*/ 0 h 11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4775" h="1132272">
                <a:moveTo>
                  <a:pt x="0" y="0"/>
                </a:moveTo>
                <a:lnTo>
                  <a:pt x="3584775" y="0"/>
                </a:lnTo>
                <a:lnTo>
                  <a:pt x="3584775" y="1132272"/>
                </a:lnTo>
                <a:lnTo>
                  <a:pt x="0" y="1132272"/>
                </a:lnTo>
                <a:lnTo>
                  <a:pt x="0" y="0"/>
                </a:lnTo>
                <a:close/>
              </a:path>
            </a:pathLst>
          </a:custGeom>
          <a:solidFill>
            <a:srgbClr val="DEE7DB"/>
          </a:solidFill>
          <a:ln>
            <a:noFill/>
          </a:ln>
        </p:spPr>
        <p:style>
          <a:lnRef idx="2">
            <a:scrgbClr r="0" g="0" b="0"/>
          </a:lnRef>
          <a:fillRef idx="1">
            <a:scrgbClr r="0" g="0" b="0"/>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13792" tIns="20320" rIns="113792" bIns="20320" numCol="1" spcCol="1270" anchor="ctr" anchorCtr="0">
            <a:noAutofit/>
          </a:bodyPr>
          <a:lstStyle/>
          <a:p>
            <a:pPr marL="0" lvl="0" indent="0" algn="ctr" defTabSz="711200">
              <a:lnSpc>
                <a:spcPts val="2500"/>
              </a:lnSpc>
              <a:spcBef>
                <a:spcPct val="0"/>
              </a:spcBef>
              <a:spcAft>
                <a:spcPct val="35000"/>
              </a:spcAft>
              <a:buNone/>
            </a:pPr>
            <a:r>
              <a:rPr lang="en-US" sz="2000" kern="1200" dirty="0">
                <a:solidFill>
                  <a:schemeClr val="tx1"/>
                </a:solidFill>
                <a:latin typeface="Arial" panose="020B0604020202020204" pitchFamily="34" charset="0"/>
                <a:cs typeface="Arial" panose="020B0604020202020204" pitchFamily="34" charset="0"/>
              </a:rPr>
              <a:t>“You say ‘she’ is nice and </a:t>
            </a:r>
            <a:br>
              <a:rPr lang="en-US" sz="2000" kern="1200" dirty="0">
                <a:solidFill>
                  <a:schemeClr val="tx1"/>
                </a:solidFill>
                <a:latin typeface="Arial" panose="020B0604020202020204" pitchFamily="34" charset="0"/>
                <a:cs typeface="Arial" panose="020B0604020202020204" pitchFamily="34" charset="0"/>
              </a:rPr>
            </a:br>
            <a:r>
              <a:rPr lang="en-US" sz="2000" kern="1200" dirty="0">
                <a:solidFill>
                  <a:schemeClr val="tx1"/>
                </a:solidFill>
                <a:latin typeface="Arial" panose="020B0604020202020204" pitchFamily="34" charset="0"/>
                <a:cs typeface="Arial" panose="020B0604020202020204" pitchFamily="34" charset="0"/>
              </a:rPr>
              <a:t>a good student, then why </a:t>
            </a:r>
            <a:br>
              <a:rPr lang="en-US" sz="2000" kern="1200" dirty="0">
                <a:solidFill>
                  <a:schemeClr val="tx1"/>
                </a:solidFill>
                <a:latin typeface="Arial" panose="020B0604020202020204" pitchFamily="34" charset="0"/>
                <a:cs typeface="Arial" panose="020B0604020202020204" pitchFamily="34" charset="0"/>
              </a:rPr>
            </a:br>
            <a:r>
              <a:rPr lang="en-US" sz="2000" kern="1200" dirty="0">
                <a:solidFill>
                  <a:schemeClr val="tx1"/>
                </a:solidFill>
                <a:latin typeface="Arial" panose="020B0604020202020204" pitchFamily="34" charset="0"/>
                <a:cs typeface="Arial" panose="020B0604020202020204" pitchFamily="34" charset="0"/>
              </a:rPr>
              <a:t>has she been arrested </a:t>
            </a:r>
            <a:br>
              <a:rPr lang="en-US" sz="2000" kern="1200" dirty="0">
                <a:solidFill>
                  <a:schemeClr val="tx1"/>
                </a:solidFill>
                <a:latin typeface="Arial" panose="020B0604020202020204" pitchFamily="34" charset="0"/>
                <a:cs typeface="Arial" panose="020B0604020202020204" pitchFamily="34" charset="0"/>
              </a:rPr>
            </a:br>
            <a:r>
              <a:rPr lang="en-US" sz="2000" kern="1200" dirty="0">
                <a:solidFill>
                  <a:schemeClr val="tx1"/>
                </a:solidFill>
                <a:latin typeface="Arial" panose="020B0604020202020204" pitchFamily="34" charset="0"/>
                <a:cs typeface="Arial" panose="020B0604020202020204" pitchFamily="34" charset="0"/>
              </a:rPr>
              <a:t>twice in the last month?”</a:t>
            </a:r>
          </a:p>
        </p:txBody>
      </p:sp>
      <p:sp>
        <p:nvSpPr>
          <p:cNvPr id="11" name="Freeform: Shape 10">
            <a:extLst>
              <a:ext uri="{FF2B5EF4-FFF2-40B4-BE49-F238E27FC236}">
                <a16:creationId xmlns:a16="http://schemas.microsoft.com/office/drawing/2014/main" id="{C33CAA0A-A5F8-2623-9422-E3D33B2152B0}"/>
              </a:ext>
            </a:extLst>
          </p:cNvPr>
          <p:cNvSpPr/>
          <p:nvPr/>
        </p:nvSpPr>
        <p:spPr>
          <a:xfrm>
            <a:off x="7844732" y="2270645"/>
            <a:ext cx="3523276" cy="2760763"/>
          </a:xfrm>
          <a:custGeom>
            <a:avLst/>
            <a:gdLst>
              <a:gd name="connsiteX0" fmla="*/ 0 w 3584775"/>
              <a:gd name="connsiteY0" fmla="*/ 0 h 1132272"/>
              <a:gd name="connsiteX1" fmla="*/ 3584775 w 3584775"/>
              <a:gd name="connsiteY1" fmla="*/ 0 h 1132272"/>
              <a:gd name="connsiteX2" fmla="*/ 3584775 w 3584775"/>
              <a:gd name="connsiteY2" fmla="*/ 1132272 h 1132272"/>
              <a:gd name="connsiteX3" fmla="*/ 0 w 3584775"/>
              <a:gd name="connsiteY3" fmla="*/ 1132272 h 1132272"/>
              <a:gd name="connsiteX4" fmla="*/ 0 w 3584775"/>
              <a:gd name="connsiteY4" fmla="*/ 0 h 11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4775" h="1132272">
                <a:moveTo>
                  <a:pt x="0" y="0"/>
                </a:moveTo>
                <a:lnTo>
                  <a:pt x="3584775" y="0"/>
                </a:lnTo>
                <a:lnTo>
                  <a:pt x="3584775" y="1132272"/>
                </a:lnTo>
                <a:lnTo>
                  <a:pt x="0" y="1132272"/>
                </a:lnTo>
                <a:lnTo>
                  <a:pt x="0" y="0"/>
                </a:lnTo>
                <a:close/>
              </a:path>
            </a:pathLst>
          </a:custGeom>
          <a:solidFill>
            <a:srgbClr val="C4DBCF"/>
          </a:solidFill>
          <a:ln>
            <a:noFill/>
          </a:ln>
        </p:spPr>
        <p:style>
          <a:lnRef idx="2">
            <a:scrgbClr r="0" g="0" b="0"/>
          </a:lnRef>
          <a:fillRef idx="1">
            <a:scrgbClr r="0" g="0" b="0"/>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13792" tIns="20320" rIns="113792" bIns="20320" numCol="1" spcCol="1270" anchor="ctr" anchorCtr="0">
            <a:noAutofit/>
          </a:bodyPr>
          <a:lstStyle/>
          <a:p>
            <a:pPr marL="0" lvl="0" indent="0" algn="ctr" defTabSz="711200">
              <a:lnSpc>
                <a:spcPts val="2500"/>
              </a:lnSpc>
              <a:spcBef>
                <a:spcPct val="0"/>
              </a:spcBef>
              <a:spcAft>
                <a:spcPct val="35000"/>
              </a:spcAft>
              <a:buNone/>
            </a:pPr>
            <a:r>
              <a:rPr lang="en-US" sz="2000" kern="1200" dirty="0">
                <a:solidFill>
                  <a:schemeClr val="tx1"/>
                </a:solidFill>
                <a:latin typeface="Arial" panose="020B0604020202020204" pitchFamily="34" charset="0"/>
                <a:cs typeface="Arial" panose="020B0604020202020204" pitchFamily="34" charset="0"/>
              </a:rPr>
              <a:t>“What are they going to say at church if I’ve got a child like that in my home? Am I supposed to bring her with me, looking like that?”</a:t>
            </a:r>
          </a:p>
        </p:txBody>
      </p:sp>
      <p:sp>
        <p:nvSpPr>
          <p:cNvPr id="2" name="Title 1"/>
          <p:cNvSpPr>
            <a:spLocks noGrp="1"/>
          </p:cNvSpPr>
          <p:nvPr>
            <p:ph type="title"/>
          </p:nvPr>
        </p:nvSpPr>
        <p:spPr/>
        <p:txBody>
          <a:bodyPr/>
          <a:lstStyle/>
          <a:p>
            <a:r>
              <a:rPr lang="en-US" err="1"/>
              <a:t>Arlicia</a:t>
            </a:r>
            <a:r>
              <a:rPr lang="en-US"/>
              <a:t> Case Study</a:t>
            </a:r>
          </a:p>
        </p:txBody>
      </p:sp>
      <p:sp>
        <p:nvSpPr>
          <p:cNvPr id="3" name="Text Placeholder 2">
            <a:extLst>
              <a:ext uri="{FF2B5EF4-FFF2-40B4-BE49-F238E27FC236}">
                <a16:creationId xmlns:a16="http://schemas.microsoft.com/office/drawing/2014/main" id="{44720C83-F02C-C6A4-15B3-79EE7E4C5FF3}"/>
              </a:ext>
            </a:extLst>
          </p:cNvPr>
          <p:cNvSpPr>
            <a:spLocks noGrp="1"/>
          </p:cNvSpPr>
          <p:nvPr>
            <p:ph type="body" sz="quarter" idx="13"/>
          </p:nvPr>
        </p:nvSpPr>
        <p:spPr/>
        <p:txBody>
          <a:bodyPr/>
          <a:lstStyle/>
          <a:p>
            <a:r>
              <a:rPr lang="en-US" dirty="0"/>
              <a:t>Ms. Barker’s questions and concerns</a:t>
            </a:r>
          </a:p>
          <a:p>
            <a:endParaRPr lang="en-US" dirty="0"/>
          </a:p>
        </p:txBody>
      </p:sp>
    </p:spTree>
    <p:extLst>
      <p:ext uri="{BB962C8B-B14F-4D97-AF65-F5344CB8AC3E}">
        <p14:creationId xmlns:p14="http://schemas.microsoft.com/office/powerpoint/2010/main" val="7250185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FCC5C-CEBC-C2E4-BD0A-D13F57EB7AD5}"/>
              </a:ext>
            </a:extLst>
          </p:cNvPr>
          <p:cNvSpPr>
            <a:spLocks noGrp="1"/>
          </p:cNvSpPr>
          <p:nvPr>
            <p:ph type="title"/>
          </p:nvPr>
        </p:nvSpPr>
        <p:spPr/>
        <p:txBody>
          <a:bodyPr/>
          <a:lstStyle/>
          <a:p>
            <a:r>
              <a:rPr lang="en-US" sz="7198"/>
              <a:t>Q&amp;A</a:t>
            </a:r>
          </a:p>
        </p:txBody>
      </p:sp>
      <p:sp>
        <p:nvSpPr>
          <p:cNvPr id="3" name="Text Placeholder 2">
            <a:extLst>
              <a:ext uri="{FF2B5EF4-FFF2-40B4-BE49-F238E27FC236}">
                <a16:creationId xmlns:a16="http://schemas.microsoft.com/office/drawing/2014/main" id="{1717110B-5965-AF0B-B4E5-6BBA1B87F4ED}"/>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4450724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F9114-D7CA-11D7-5DF8-C16999B14012}"/>
              </a:ext>
            </a:extLst>
          </p:cNvPr>
          <p:cNvSpPr>
            <a:spLocks noGrp="1"/>
          </p:cNvSpPr>
          <p:nvPr>
            <p:ph type="title"/>
          </p:nvPr>
        </p:nvSpPr>
        <p:spPr/>
        <p:txBody>
          <a:bodyPr/>
          <a:lstStyle/>
          <a:p>
            <a:r>
              <a:rPr lang="en-US"/>
              <a:t>Action Steps</a:t>
            </a:r>
          </a:p>
        </p:txBody>
      </p:sp>
      <p:sp>
        <p:nvSpPr>
          <p:cNvPr id="20" name="Google Shape;418;p34">
            <a:extLst>
              <a:ext uri="{FF2B5EF4-FFF2-40B4-BE49-F238E27FC236}">
                <a16:creationId xmlns:a16="http://schemas.microsoft.com/office/drawing/2014/main" id="{305A1A80-76C7-C16A-F878-1BD16F41F3A4}"/>
              </a:ext>
            </a:extLst>
          </p:cNvPr>
          <p:cNvSpPr txBox="1">
            <a:spLocks/>
          </p:cNvSpPr>
          <p:nvPr/>
        </p:nvSpPr>
        <p:spPr>
          <a:xfrm>
            <a:off x="604000" y="2300367"/>
            <a:ext cx="2706510" cy="3733994"/>
          </a:xfrm>
          <a:prstGeom prst="rect">
            <a:avLst/>
          </a:prstGeom>
          <a:solidFill>
            <a:srgbClr val="21397D">
              <a:alpha val="11000"/>
            </a:srgbClr>
          </a:solidFill>
          <a:ln w="38100" cap="flat" cmpd="sng">
            <a:noFill/>
            <a:prstDash val="solid"/>
            <a:round/>
            <a:headEnd type="none" w="sm" len="sm"/>
            <a:tailEnd type="none" w="sm" len="sm"/>
          </a:ln>
        </p:spPr>
        <p:txBody>
          <a:bodyPr spcFirstLastPara="1" vert="horz" wrap="square" lIns="85298" tIns="42649" rIns="85298" bIns="42649" rtlCol="0" anchor="ctr" anchorCtr="0">
            <a:noAutofit/>
          </a:bodyPr>
          <a:lstStyle>
            <a:lvl1pPr marL="285664" indent="-285664" algn="l" defTabSz="457063" rtl="0" eaLnBrk="1" latinLnBrk="0" hangingPunct="1">
              <a:spcBef>
                <a:spcPct val="20000"/>
              </a:spcBef>
              <a:spcAft>
                <a:spcPts val="600"/>
              </a:spcAft>
              <a:buClr>
                <a:schemeClr val="accent1"/>
              </a:buClr>
              <a:buSzPct val="115000"/>
              <a:buFont typeface="Arial"/>
              <a:buChar char="•"/>
              <a:defRPr sz="2399" kern="1200" cap="none">
                <a:solidFill>
                  <a:schemeClr val="tx1">
                    <a:lumMod val="85000"/>
                    <a:lumOff val="15000"/>
                  </a:schemeClr>
                </a:solidFill>
                <a:effectLst/>
                <a:latin typeface="+mn-lt"/>
                <a:ea typeface="+mn-ea"/>
                <a:cs typeface="+mn-cs"/>
              </a:defRPr>
            </a:lvl1pPr>
            <a:lvl2pPr marL="548640" indent="-182880" algn="l" defTabSz="457063" rtl="0" eaLnBrk="1" latinLnBrk="0" hangingPunct="1">
              <a:spcBef>
                <a:spcPct val="20000"/>
              </a:spcBef>
              <a:spcAft>
                <a:spcPts val="600"/>
              </a:spcAft>
              <a:buClr>
                <a:schemeClr val="accent1"/>
              </a:buClr>
              <a:buSzPct val="100000"/>
              <a:buFont typeface="Arial"/>
              <a:buChar char="•"/>
              <a:defRPr sz="1999" kern="1200" cap="none">
                <a:solidFill>
                  <a:schemeClr val="tx1">
                    <a:lumMod val="85000"/>
                    <a:lumOff val="15000"/>
                  </a:schemeClr>
                </a:solidFill>
                <a:effectLst/>
                <a:latin typeface="+mn-lt"/>
                <a:ea typeface="+mn-ea"/>
                <a:cs typeface="+mn-cs"/>
              </a:defRPr>
            </a:lvl2pPr>
            <a:lvl3pPr marL="1199790" indent="-285664" algn="l" defTabSz="457063" rtl="0" eaLnBrk="1" latinLnBrk="0" hangingPunct="1">
              <a:spcBef>
                <a:spcPct val="20000"/>
              </a:spcBef>
              <a:spcAft>
                <a:spcPts val="600"/>
              </a:spcAft>
              <a:buClr>
                <a:schemeClr val="accent1"/>
              </a:buClr>
              <a:buSzPct val="115000"/>
              <a:buFont typeface="Arial"/>
              <a:buChar char="•"/>
              <a:defRPr sz="1799" kern="1200" cap="none">
                <a:solidFill>
                  <a:schemeClr val="tx1">
                    <a:lumMod val="85000"/>
                    <a:lumOff val="15000"/>
                  </a:schemeClr>
                </a:solidFill>
                <a:effectLst/>
                <a:latin typeface="+mn-lt"/>
                <a:ea typeface="+mn-ea"/>
                <a:cs typeface="+mn-cs"/>
              </a:defRPr>
            </a:lvl3pPr>
            <a:lvl4pPr marL="1542587" indent="-171399" algn="l" defTabSz="457063"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1999650" indent="-171399"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3846"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0908"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7971"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5034"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gn="ctr" defTabSz="456926">
              <a:lnSpc>
                <a:spcPts val="3699"/>
              </a:lnSpc>
              <a:spcBef>
                <a:spcPts val="960"/>
              </a:spcBef>
              <a:spcAft>
                <a:spcPts val="0"/>
              </a:spcAft>
              <a:buClr>
                <a:prstClr val="black"/>
              </a:buClr>
              <a:buSzPts val="1100"/>
              <a:buNone/>
              <a:defRPr/>
            </a:pPr>
            <a:endParaRPr lang="en-US" sz="3599">
              <a:solidFill>
                <a:prstClr val="black">
                  <a:lumMod val="85000"/>
                  <a:lumOff val="15000"/>
                </a:prstClr>
              </a:solidFill>
              <a:latin typeface="Franklin Gothic Medium" panose="020B0603020102020204"/>
              <a:ea typeface="Arial Rounded"/>
              <a:cs typeface="Arial Rounded"/>
              <a:sym typeface="Arial Rounded"/>
            </a:endParaRPr>
          </a:p>
        </p:txBody>
      </p:sp>
      <p:sp>
        <p:nvSpPr>
          <p:cNvPr id="21" name="Google Shape;418;p34">
            <a:extLst>
              <a:ext uri="{FF2B5EF4-FFF2-40B4-BE49-F238E27FC236}">
                <a16:creationId xmlns:a16="http://schemas.microsoft.com/office/drawing/2014/main" id="{2C032237-6633-583A-1372-58D006E9857C}"/>
              </a:ext>
            </a:extLst>
          </p:cNvPr>
          <p:cNvSpPr txBox="1">
            <a:spLocks/>
          </p:cNvSpPr>
          <p:nvPr/>
        </p:nvSpPr>
        <p:spPr>
          <a:xfrm>
            <a:off x="3352068" y="2300367"/>
            <a:ext cx="2706510" cy="3733994"/>
          </a:xfrm>
          <a:prstGeom prst="rect">
            <a:avLst/>
          </a:prstGeom>
          <a:solidFill>
            <a:srgbClr val="92C56E">
              <a:alpha val="14000"/>
            </a:srgbClr>
          </a:solidFill>
          <a:ln w="38100" cap="flat" cmpd="sng">
            <a:noFill/>
            <a:prstDash val="solid"/>
            <a:round/>
            <a:headEnd type="none" w="sm" len="sm"/>
            <a:tailEnd type="none" w="sm" len="sm"/>
          </a:ln>
        </p:spPr>
        <p:txBody>
          <a:bodyPr spcFirstLastPara="1" vert="horz" wrap="square" lIns="85298" tIns="42649" rIns="85298" bIns="42649" rtlCol="0" anchor="ctr" anchorCtr="0">
            <a:noAutofit/>
          </a:bodyPr>
          <a:lstStyle>
            <a:lvl1pPr marL="285664" indent="-285664" algn="l" defTabSz="457063" rtl="0" eaLnBrk="1" latinLnBrk="0" hangingPunct="1">
              <a:spcBef>
                <a:spcPct val="20000"/>
              </a:spcBef>
              <a:spcAft>
                <a:spcPts val="600"/>
              </a:spcAft>
              <a:buClr>
                <a:schemeClr val="accent1"/>
              </a:buClr>
              <a:buSzPct val="115000"/>
              <a:buFont typeface="Arial"/>
              <a:buChar char="•"/>
              <a:defRPr sz="2399" kern="1200" cap="none">
                <a:solidFill>
                  <a:schemeClr val="tx1">
                    <a:lumMod val="85000"/>
                    <a:lumOff val="15000"/>
                  </a:schemeClr>
                </a:solidFill>
                <a:effectLst/>
                <a:latin typeface="+mn-lt"/>
                <a:ea typeface="+mn-ea"/>
                <a:cs typeface="+mn-cs"/>
              </a:defRPr>
            </a:lvl1pPr>
            <a:lvl2pPr marL="548640" indent="-182880" algn="l" defTabSz="457063" rtl="0" eaLnBrk="1" latinLnBrk="0" hangingPunct="1">
              <a:spcBef>
                <a:spcPct val="20000"/>
              </a:spcBef>
              <a:spcAft>
                <a:spcPts val="600"/>
              </a:spcAft>
              <a:buClr>
                <a:schemeClr val="accent1"/>
              </a:buClr>
              <a:buSzPct val="100000"/>
              <a:buFont typeface="Arial"/>
              <a:buChar char="•"/>
              <a:defRPr sz="1999" kern="1200" cap="none">
                <a:solidFill>
                  <a:schemeClr val="tx1">
                    <a:lumMod val="85000"/>
                    <a:lumOff val="15000"/>
                  </a:schemeClr>
                </a:solidFill>
                <a:effectLst/>
                <a:latin typeface="+mn-lt"/>
                <a:ea typeface="+mn-ea"/>
                <a:cs typeface="+mn-cs"/>
              </a:defRPr>
            </a:lvl2pPr>
            <a:lvl3pPr marL="1199790" indent="-285664" algn="l" defTabSz="457063" rtl="0" eaLnBrk="1" latinLnBrk="0" hangingPunct="1">
              <a:spcBef>
                <a:spcPct val="20000"/>
              </a:spcBef>
              <a:spcAft>
                <a:spcPts val="600"/>
              </a:spcAft>
              <a:buClr>
                <a:schemeClr val="accent1"/>
              </a:buClr>
              <a:buSzPct val="115000"/>
              <a:buFont typeface="Arial"/>
              <a:buChar char="•"/>
              <a:defRPr sz="1799" kern="1200" cap="none">
                <a:solidFill>
                  <a:schemeClr val="tx1">
                    <a:lumMod val="85000"/>
                    <a:lumOff val="15000"/>
                  </a:schemeClr>
                </a:solidFill>
                <a:effectLst/>
                <a:latin typeface="+mn-lt"/>
                <a:ea typeface="+mn-ea"/>
                <a:cs typeface="+mn-cs"/>
              </a:defRPr>
            </a:lvl3pPr>
            <a:lvl4pPr marL="1542587" indent="-171399" algn="l" defTabSz="457063"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1999650" indent="-171399"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3846"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0908"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7971"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5034"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gn="ctr" defTabSz="456926">
              <a:lnSpc>
                <a:spcPts val="3699"/>
              </a:lnSpc>
              <a:spcBef>
                <a:spcPts val="960"/>
              </a:spcBef>
              <a:spcAft>
                <a:spcPts val="0"/>
              </a:spcAft>
              <a:buClr>
                <a:srgbClr val="21397D"/>
              </a:buClr>
              <a:buNone/>
              <a:defRPr/>
            </a:pPr>
            <a:endParaRPr lang="en-US" sz="3599" spc="-140">
              <a:solidFill>
                <a:prstClr val="black">
                  <a:lumMod val="85000"/>
                  <a:lumOff val="15000"/>
                </a:prstClr>
              </a:solidFill>
              <a:latin typeface="Franklin Gothic Medium" panose="020B0603020102020204"/>
              <a:ea typeface="Arial Rounded"/>
              <a:cs typeface="Arial Rounded"/>
              <a:sym typeface="Arial Rounded"/>
            </a:endParaRPr>
          </a:p>
        </p:txBody>
      </p:sp>
      <p:sp>
        <p:nvSpPr>
          <p:cNvPr id="22" name="Google Shape;418;p34">
            <a:extLst>
              <a:ext uri="{FF2B5EF4-FFF2-40B4-BE49-F238E27FC236}">
                <a16:creationId xmlns:a16="http://schemas.microsoft.com/office/drawing/2014/main" id="{A87A5275-E3B1-C0C0-66B3-3FD6945FC97E}"/>
              </a:ext>
            </a:extLst>
          </p:cNvPr>
          <p:cNvSpPr txBox="1">
            <a:spLocks/>
          </p:cNvSpPr>
          <p:nvPr/>
        </p:nvSpPr>
        <p:spPr>
          <a:xfrm>
            <a:off x="6099722" y="2300367"/>
            <a:ext cx="2706510" cy="3733994"/>
          </a:xfrm>
          <a:prstGeom prst="rect">
            <a:avLst/>
          </a:prstGeom>
          <a:solidFill>
            <a:srgbClr val="1A8F52">
              <a:alpha val="19000"/>
            </a:srgbClr>
          </a:solidFill>
          <a:ln w="38100" cap="flat" cmpd="sng">
            <a:noFill/>
            <a:prstDash val="solid"/>
            <a:round/>
            <a:headEnd type="none" w="sm" len="sm"/>
            <a:tailEnd type="none" w="sm" len="sm"/>
          </a:ln>
        </p:spPr>
        <p:txBody>
          <a:bodyPr spcFirstLastPara="1" vert="horz" wrap="square" lIns="85298" tIns="42649" rIns="85298" bIns="42649" rtlCol="0" anchor="ctr" anchorCtr="0">
            <a:noAutofit/>
          </a:bodyPr>
          <a:lstStyle>
            <a:lvl1pPr marL="285664" indent="-285664" algn="l" defTabSz="457063" rtl="0" eaLnBrk="1" latinLnBrk="0" hangingPunct="1">
              <a:spcBef>
                <a:spcPct val="20000"/>
              </a:spcBef>
              <a:spcAft>
                <a:spcPts val="600"/>
              </a:spcAft>
              <a:buClr>
                <a:schemeClr val="accent1"/>
              </a:buClr>
              <a:buSzPct val="115000"/>
              <a:buFont typeface="Arial"/>
              <a:buChar char="•"/>
              <a:defRPr sz="2399" kern="1200" cap="none">
                <a:solidFill>
                  <a:schemeClr val="tx1">
                    <a:lumMod val="85000"/>
                    <a:lumOff val="15000"/>
                  </a:schemeClr>
                </a:solidFill>
                <a:effectLst/>
                <a:latin typeface="+mn-lt"/>
                <a:ea typeface="+mn-ea"/>
                <a:cs typeface="+mn-cs"/>
              </a:defRPr>
            </a:lvl1pPr>
            <a:lvl2pPr marL="548640" indent="-182880" algn="l" defTabSz="457063" rtl="0" eaLnBrk="1" latinLnBrk="0" hangingPunct="1">
              <a:spcBef>
                <a:spcPct val="20000"/>
              </a:spcBef>
              <a:spcAft>
                <a:spcPts val="600"/>
              </a:spcAft>
              <a:buClr>
                <a:schemeClr val="accent1"/>
              </a:buClr>
              <a:buSzPct val="100000"/>
              <a:buFont typeface="Arial"/>
              <a:buChar char="•"/>
              <a:defRPr sz="1999" kern="1200" cap="none">
                <a:solidFill>
                  <a:schemeClr val="tx1">
                    <a:lumMod val="85000"/>
                    <a:lumOff val="15000"/>
                  </a:schemeClr>
                </a:solidFill>
                <a:effectLst/>
                <a:latin typeface="+mn-lt"/>
                <a:ea typeface="+mn-ea"/>
                <a:cs typeface="+mn-cs"/>
              </a:defRPr>
            </a:lvl2pPr>
            <a:lvl3pPr marL="1199790" indent="-285664" algn="l" defTabSz="457063" rtl="0" eaLnBrk="1" latinLnBrk="0" hangingPunct="1">
              <a:spcBef>
                <a:spcPct val="20000"/>
              </a:spcBef>
              <a:spcAft>
                <a:spcPts val="600"/>
              </a:spcAft>
              <a:buClr>
                <a:schemeClr val="accent1"/>
              </a:buClr>
              <a:buSzPct val="115000"/>
              <a:buFont typeface="Arial"/>
              <a:buChar char="•"/>
              <a:defRPr sz="1799" kern="1200" cap="none">
                <a:solidFill>
                  <a:schemeClr val="tx1">
                    <a:lumMod val="85000"/>
                    <a:lumOff val="15000"/>
                  </a:schemeClr>
                </a:solidFill>
                <a:effectLst/>
                <a:latin typeface="+mn-lt"/>
                <a:ea typeface="+mn-ea"/>
                <a:cs typeface="+mn-cs"/>
              </a:defRPr>
            </a:lvl3pPr>
            <a:lvl4pPr marL="1542587" indent="-171399" algn="l" defTabSz="457063"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1999650" indent="-171399"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3846"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0908"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7971"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5034"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gn="ctr" defTabSz="456926">
              <a:lnSpc>
                <a:spcPts val="3699"/>
              </a:lnSpc>
              <a:spcBef>
                <a:spcPts val="0"/>
              </a:spcBef>
              <a:spcAft>
                <a:spcPts val="0"/>
              </a:spcAft>
              <a:buClr>
                <a:srgbClr val="21397D"/>
              </a:buClr>
              <a:buNone/>
              <a:defRPr/>
            </a:pPr>
            <a:endParaRPr lang="en-US" sz="3599">
              <a:solidFill>
                <a:prstClr val="black">
                  <a:lumMod val="85000"/>
                  <a:lumOff val="15000"/>
                </a:prstClr>
              </a:solidFill>
              <a:latin typeface="Franklin Gothic Medium" panose="020B0603020102020204"/>
              <a:ea typeface="Arial Rounded"/>
              <a:cs typeface="Arial Rounded"/>
              <a:sym typeface="Arial Rounded"/>
            </a:endParaRPr>
          </a:p>
        </p:txBody>
      </p:sp>
      <p:sp>
        <p:nvSpPr>
          <p:cNvPr id="23" name="Text Placeholder 2">
            <a:extLst>
              <a:ext uri="{FF2B5EF4-FFF2-40B4-BE49-F238E27FC236}">
                <a16:creationId xmlns:a16="http://schemas.microsoft.com/office/drawing/2014/main" id="{5D5AAA2E-D62F-EBF3-91D6-F6B761CF96F7}"/>
              </a:ext>
            </a:extLst>
          </p:cNvPr>
          <p:cNvSpPr>
            <a:spLocks/>
          </p:cNvSpPr>
          <p:nvPr/>
        </p:nvSpPr>
        <p:spPr>
          <a:xfrm>
            <a:off x="3371441" y="2894923"/>
            <a:ext cx="2687136" cy="2228135"/>
          </a:xfrm>
          <a:prstGeom prst="rect">
            <a:avLst/>
          </a:prstGeom>
        </p:spPr>
        <p:txBody>
          <a:bodyPr/>
          <a:lstStyle/>
          <a:p>
            <a:pPr algn="ctr" defTabSz="270180">
              <a:spcAft>
                <a:spcPts val="1200"/>
              </a:spcAft>
            </a:pPr>
            <a:r>
              <a:rPr lang="en-US" sz="1600">
                <a:solidFill>
                  <a:prstClr val="black"/>
                </a:solidFill>
                <a:latin typeface="+mj-lt"/>
              </a:rPr>
              <a:t>Visit The Center website </a:t>
            </a:r>
            <a:br>
              <a:rPr lang="en-US" sz="1600">
                <a:solidFill>
                  <a:prstClr val="black"/>
                </a:solidFill>
                <a:latin typeface="+mj-lt"/>
              </a:rPr>
            </a:br>
            <a:r>
              <a:rPr lang="en-US" sz="1600">
                <a:solidFill>
                  <a:prstClr val="black"/>
                </a:solidFill>
                <a:latin typeface="+mj-lt"/>
              </a:rPr>
              <a:t>for more information</a:t>
            </a:r>
          </a:p>
          <a:p>
            <a:pPr algn="ctr" defTabSz="270180">
              <a:spcAft>
                <a:spcPts val="1200"/>
              </a:spcAft>
            </a:pPr>
            <a:r>
              <a:rPr lang="en-US" sz="1600" b="1">
                <a:solidFill>
                  <a:srgbClr val="21397D"/>
                </a:solidFill>
                <a:latin typeface="+mj-lt"/>
                <a:hlinkClick r:id="rId3">
                  <a:extLst>
                    <a:ext uri="{A12FA001-AC4F-418D-AE19-62706E023703}">
                      <ahyp:hlinkClr xmlns:ahyp="http://schemas.microsoft.com/office/drawing/2018/hyperlinkcolor" val="tx"/>
                    </a:ext>
                  </a:extLst>
                </a:hlinkClick>
              </a:rPr>
              <a:t>bridges4mentalhealth.org</a:t>
            </a:r>
            <a:endParaRPr lang="en-US" sz="1600" b="1">
              <a:solidFill>
                <a:srgbClr val="21397D"/>
              </a:solidFill>
              <a:latin typeface="+mj-lt"/>
            </a:endParaRPr>
          </a:p>
        </p:txBody>
      </p:sp>
      <p:sp>
        <p:nvSpPr>
          <p:cNvPr id="35" name="Text Placeholder 2">
            <a:extLst>
              <a:ext uri="{FF2B5EF4-FFF2-40B4-BE49-F238E27FC236}">
                <a16:creationId xmlns:a16="http://schemas.microsoft.com/office/drawing/2014/main" id="{E3371B9E-E7B0-10B3-B97F-1AE5AB4394B1}"/>
              </a:ext>
            </a:extLst>
          </p:cNvPr>
          <p:cNvSpPr>
            <a:spLocks/>
          </p:cNvSpPr>
          <p:nvPr/>
        </p:nvSpPr>
        <p:spPr>
          <a:xfrm>
            <a:off x="6109822" y="2894923"/>
            <a:ext cx="2687136" cy="399142"/>
          </a:xfrm>
          <a:prstGeom prst="rect">
            <a:avLst/>
          </a:prstGeom>
        </p:spPr>
        <p:txBody>
          <a:bodyPr lIns="91416" tIns="45708" rIns="91416" bIns="45708" anchor="t"/>
          <a:lstStyle/>
          <a:p>
            <a:pPr algn="ctr" defTabSz="270180">
              <a:spcAft>
                <a:spcPts val="1200"/>
              </a:spcAft>
            </a:pPr>
            <a:r>
              <a:rPr lang="en-US" sz="1600" dirty="0">
                <a:solidFill>
                  <a:prstClr val="black"/>
                </a:solidFill>
                <a:latin typeface="+mj-lt"/>
              </a:rPr>
              <a:t>Email your questions to:</a:t>
            </a:r>
          </a:p>
        </p:txBody>
      </p:sp>
      <p:sp>
        <p:nvSpPr>
          <p:cNvPr id="3" name="Google Shape;418;p34">
            <a:extLst>
              <a:ext uri="{FF2B5EF4-FFF2-40B4-BE49-F238E27FC236}">
                <a16:creationId xmlns:a16="http://schemas.microsoft.com/office/drawing/2014/main" id="{2407B431-416D-56DA-C68C-F08642D28F42}"/>
              </a:ext>
            </a:extLst>
          </p:cNvPr>
          <p:cNvSpPr txBox="1">
            <a:spLocks/>
          </p:cNvSpPr>
          <p:nvPr/>
        </p:nvSpPr>
        <p:spPr>
          <a:xfrm>
            <a:off x="8842402" y="2300367"/>
            <a:ext cx="2706510" cy="3733994"/>
          </a:xfrm>
          <a:prstGeom prst="rect">
            <a:avLst/>
          </a:prstGeom>
          <a:solidFill>
            <a:srgbClr val="D6EBEF"/>
          </a:solidFill>
          <a:ln w="38100" cap="flat" cmpd="sng">
            <a:noFill/>
            <a:prstDash val="solid"/>
            <a:round/>
            <a:headEnd type="none" w="sm" len="sm"/>
            <a:tailEnd type="none" w="sm" len="sm"/>
          </a:ln>
        </p:spPr>
        <p:txBody>
          <a:bodyPr spcFirstLastPara="1" vert="horz" wrap="square" lIns="85298" tIns="42649" rIns="85298" bIns="42649" rtlCol="0" anchor="ctr" anchorCtr="0">
            <a:noAutofit/>
          </a:bodyPr>
          <a:lstStyle>
            <a:lvl1pPr marL="285664" indent="-285664" algn="l" defTabSz="457063" rtl="0" eaLnBrk="1" latinLnBrk="0" hangingPunct="1">
              <a:spcBef>
                <a:spcPct val="20000"/>
              </a:spcBef>
              <a:spcAft>
                <a:spcPts val="600"/>
              </a:spcAft>
              <a:buClr>
                <a:schemeClr val="accent1"/>
              </a:buClr>
              <a:buSzPct val="115000"/>
              <a:buFont typeface="Arial"/>
              <a:buChar char="•"/>
              <a:defRPr sz="2399" kern="1200" cap="none">
                <a:solidFill>
                  <a:schemeClr val="tx1">
                    <a:lumMod val="85000"/>
                    <a:lumOff val="15000"/>
                  </a:schemeClr>
                </a:solidFill>
                <a:effectLst/>
                <a:latin typeface="+mn-lt"/>
                <a:ea typeface="+mn-ea"/>
                <a:cs typeface="+mn-cs"/>
              </a:defRPr>
            </a:lvl1pPr>
            <a:lvl2pPr marL="548640" indent="-182880" algn="l" defTabSz="457063" rtl="0" eaLnBrk="1" latinLnBrk="0" hangingPunct="1">
              <a:spcBef>
                <a:spcPct val="20000"/>
              </a:spcBef>
              <a:spcAft>
                <a:spcPts val="600"/>
              </a:spcAft>
              <a:buClr>
                <a:schemeClr val="accent1"/>
              </a:buClr>
              <a:buSzPct val="100000"/>
              <a:buFont typeface="Arial"/>
              <a:buChar char="•"/>
              <a:defRPr sz="1999" kern="1200" cap="none">
                <a:solidFill>
                  <a:schemeClr val="tx1">
                    <a:lumMod val="85000"/>
                    <a:lumOff val="15000"/>
                  </a:schemeClr>
                </a:solidFill>
                <a:effectLst/>
                <a:latin typeface="+mn-lt"/>
                <a:ea typeface="+mn-ea"/>
                <a:cs typeface="+mn-cs"/>
              </a:defRPr>
            </a:lvl2pPr>
            <a:lvl3pPr marL="1199790" indent="-285664" algn="l" defTabSz="457063" rtl="0" eaLnBrk="1" latinLnBrk="0" hangingPunct="1">
              <a:spcBef>
                <a:spcPct val="20000"/>
              </a:spcBef>
              <a:spcAft>
                <a:spcPts val="600"/>
              </a:spcAft>
              <a:buClr>
                <a:schemeClr val="accent1"/>
              </a:buClr>
              <a:buSzPct val="115000"/>
              <a:buFont typeface="Arial"/>
              <a:buChar char="•"/>
              <a:defRPr sz="1799" kern="1200" cap="none">
                <a:solidFill>
                  <a:schemeClr val="tx1">
                    <a:lumMod val="85000"/>
                    <a:lumOff val="15000"/>
                  </a:schemeClr>
                </a:solidFill>
                <a:effectLst/>
                <a:latin typeface="+mn-lt"/>
                <a:ea typeface="+mn-ea"/>
                <a:cs typeface="+mn-cs"/>
              </a:defRPr>
            </a:lvl3pPr>
            <a:lvl4pPr marL="1542587" indent="-171399" algn="l" defTabSz="457063"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1999650" indent="-171399"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3846"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0908"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7971"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5034"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gn="ctr" defTabSz="456926">
              <a:lnSpc>
                <a:spcPts val="3699"/>
              </a:lnSpc>
              <a:spcBef>
                <a:spcPts val="0"/>
              </a:spcBef>
              <a:spcAft>
                <a:spcPts val="0"/>
              </a:spcAft>
              <a:buClr>
                <a:srgbClr val="21397D"/>
              </a:buClr>
              <a:buNone/>
              <a:defRPr/>
            </a:pPr>
            <a:endParaRPr lang="en-US" sz="3599">
              <a:solidFill>
                <a:prstClr val="black">
                  <a:lumMod val="85000"/>
                  <a:lumOff val="15000"/>
                </a:prstClr>
              </a:solidFill>
              <a:latin typeface="Franklin Gothic Medium" panose="020B0603020102020204"/>
              <a:ea typeface="Arial Rounded"/>
              <a:cs typeface="Arial Rounded"/>
              <a:sym typeface="Arial Rounded"/>
            </a:endParaRPr>
          </a:p>
        </p:txBody>
      </p:sp>
      <p:sp>
        <p:nvSpPr>
          <p:cNvPr id="6" name="Text Placeholder 2">
            <a:extLst>
              <a:ext uri="{FF2B5EF4-FFF2-40B4-BE49-F238E27FC236}">
                <a16:creationId xmlns:a16="http://schemas.microsoft.com/office/drawing/2014/main" id="{C77725CF-4F99-0DDA-3FEE-539A32F64FB1}"/>
              </a:ext>
            </a:extLst>
          </p:cNvPr>
          <p:cNvSpPr>
            <a:spLocks/>
          </p:cNvSpPr>
          <p:nvPr/>
        </p:nvSpPr>
        <p:spPr>
          <a:xfrm>
            <a:off x="8852088" y="2894923"/>
            <a:ext cx="2687136" cy="2228135"/>
          </a:xfrm>
          <a:prstGeom prst="rect">
            <a:avLst/>
          </a:prstGeom>
        </p:spPr>
        <p:txBody>
          <a:bodyPr/>
          <a:lstStyle/>
          <a:p>
            <a:pPr algn="ctr" defTabSz="270180">
              <a:spcAft>
                <a:spcPts val="1200"/>
              </a:spcAft>
            </a:pPr>
            <a:r>
              <a:rPr lang="en-US" sz="1600">
                <a:solidFill>
                  <a:prstClr val="black"/>
                </a:solidFill>
                <a:latin typeface="+mj-lt"/>
              </a:rPr>
              <a:t>Sign up for emails notification and the newsletter</a:t>
            </a:r>
          </a:p>
          <a:p>
            <a:pPr algn="ctr" defTabSz="270180">
              <a:spcAft>
                <a:spcPts val="1200"/>
              </a:spcAft>
            </a:pPr>
            <a:r>
              <a:rPr lang="en-US" sz="1600" b="1">
                <a:solidFill>
                  <a:srgbClr val="21397D"/>
                </a:solidFill>
                <a:latin typeface="+mj-lt"/>
                <a:hlinkClick r:id="rId4">
                  <a:extLst>
                    <a:ext uri="{A12FA001-AC4F-418D-AE19-62706E023703}">
                      <ahyp:hlinkClr xmlns:ahyp="http://schemas.microsoft.com/office/drawing/2018/hyperlinkcolor" val="tx"/>
                    </a:ext>
                  </a:extLst>
                </a:hlinkClick>
              </a:rPr>
              <a:t>Connect With Us</a:t>
            </a:r>
            <a:endParaRPr lang="en-US" sz="1600" b="1">
              <a:solidFill>
                <a:srgbClr val="21397D"/>
              </a:solidFill>
              <a:latin typeface="+mj-lt"/>
            </a:endParaRPr>
          </a:p>
        </p:txBody>
      </p:sp>
      <p:sp>
        <p:nvSpPr>
          <p:cNvPr id="7" name="Text Placeholder 2">
            <a:extLst>
              <a:ext uri="{FF2B5EF4-FFF2-40B4-BE49-F238E27FC236}">
                <a16:creationId xmlns:a16="http://schemas.microsoft.com/office/drawing/2014/main" id="{9FAE6A11-E843-FA99-1220-0FC9EE32124F}"/>
              </a:ext>
            </a:extLst>
          </p:cNvPr>
          <p:cNvSpPr>
            <a:spLocks/>
          </p:cNvSpPr>
          <p:nvPr/>
        </p:nvSpPr>
        <p:spPr>
          <a:xfrm>
            <a:off x="612238" y="2894923"/>
            <a:ext cx="2687136" cy="2228135"/>
          </a:xfrm>
          <a:prstGeom prst="rect">
            <a:avLst/>
          </a:prstGeom>
        </p:spPr>
        <p:txBody>
          <a:bodyPr lIns="91440" tIns="45720" rIns="91440" bIns="45720" anchor="t"/>
          <a:lstStyle/>
          <a:p>
            <a:pPr algn="ctr" defTabSz="270180">
              <a:spcAft>
                <a:spcPts val="1200"/>
              </a:spcAft>
            </a:pPr>
            <a:r>
              <a:rPr lang="en-US" sz="1600" dirty="0">
                <a:solidFill>
                  <a:prstClr val="black"/>
                </a:solidFill>
                <a:latin typeface="+mj-lt"/>
              </a:rPr>
              <a:t>Complete a brief survey evaluating this webinar</a:t>
            </a:r>
          </a:p>
          <a:p>
            <a:pPr algn="ctr" defTabSz="270180">
              <a:spcAft>
                <a:spcPts val="1200"/>
              </a:spcAft>
            </a:pPr>
            <a:r>
              <a:rPr lang="en-US" sz="1400" b="1" dirty="0">
                <a:solidFill>
                  <a:srgbClr val="21397D"/>
                </a:solidFill>
                <a:latin typeface="+mj-lt"/>
                <a:cs typeface="Arial"/>
              </a:rPr>
              <a:t>https://go.unl.edu/ncwebinar</a:t>
            </a:r>
            <a:endParaRPr lang="en-US" sz="1400">
              <a:cs typeface="Arial"/>
            </a:endParaRPr>
          </a:p>
        </p:txBody>
      </p:sp>
      <p:pic>
        <p:nvPicPr>
          <p:cNvPr id="45" name="Picture 44" descr="A qr code with dots&#10;&#10;Description automatically generated">
            <a:extLst>
              <a:ext uri="{FF2B5EF4-FFF2-40B4-BE49-F238E27FC236}">
                <a16:creationId xmlns:a16="http://schemas.microsoft.com/office/drawing/2014/main" id="{39146598-40F3-4E8C-5A77-8C838E0D374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05316" y="4363144"/>
            <a:ext cx="1380678" cy="1380678"/>
          </a:xfrm>
          <a:prstGeom prst="rect">
            <a:avLst/>
          </a:prstGeom>
        </p:spPr>
      </p:pic>
      <p:grpSp>
        <p:nvGrpSpPr>
          <p:cNvPr id="46" name="Group 45">
            <a:extLst>
              <a:ext uri="{FF2B5EF4-FFF2-40B4-BE49-F238E27FC236}">
                <a16:creationId xmlns:a16="http://schemas.microsoft.com/office/drawing/2014/main" id="{6D18A430-8109-6ADA-BD42-711F775A6593}"/>
              </a:ext>
            </a:extLst>
          </p:cNvPr>
          <p:cNvGrpSpPr/>
          <p:nvPr/>
        </p:nvGrpSpPr>
        <p:grpSpPr>
          <a:xfrm>
            <a:off x="3757566" y="4288530"/>
            <a:ext cx="1914887" cy="1563966"/>
            <a:chOff x="5849947" y="1132713"/>
            <a:chExt cx="5297238" cy="4326467"/>
          </a:xfrm>
        </p:grpSpPr>
        <p:pic>
          <p:nvPicPr>
            <p:cNvPr id="47" name="Picture 46" descr="A screenshot of a website&#10;&#10;Description automatically generated">
              <a:extLst>
                <a:ext uri="{FF2B5EF4-FFF2-40B4-BE49-F238E27FC236}">
                  <a16:creationId xmlns:a16="http://schemas.microsoft.com/office/drawing/2014/main" id="{C55D2821-8FEF-4D1B-D434-CDD8AD0EE3F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63249"/>
            <a:stretch/>
          </p:blipFill>
          <p:spPr>
            <a:xfrm>
              <a:off x="6248399" y="1339119"/>
              <a:ext cx="4549854" cy="2970815"/>
            </a:xfrm>
            <a:prstGeom prst="rect">
              <a:avLst/>
            </a:prstGeom>
          </p:spPr>
        </p:pic>
        <p:pic>
          <p:nvPicPr>
            <p:cNvPr id="48" name="Picture 47" descr="A computer monitor with a black screen&#10;&#10;Description automatically generated">
              <a:hlinkClick r:id="rId3"/>
              <a:extLst>
                <a:ext uri="{FF2B5EF4-FFF2-40B4-BE49-F238E27FC236}">
                  <a16:creationId xmlns:a16="http://schemas.microsoft.com/office/drawing/2014/main" id="{2EDEFF97-C8D1-205C-752B-1C691E8D01DF}"/>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5849947" y="1132713"/>
              <a:ext cx="5297238" cy="4326467"/>
            </a:xfrm>
            <a:prstGeom prst="rect">
              <a:avLst/>
            </a:prstGeom>
          </p:spPr>
        </p:pic>
      </p:grpSp>
      <p:sp>
        <p:nvSpPr>
          <p:cNvPr id="37" name="Text Placeholder 2">
            <a:extLst>
              <a:ext uri="{FF2B5EF4-FFF2-40B4-BE49-F238E27FC236}">
                <a16:creationId xmlns:a16="http://schemas.microsoft.com/office/drawing/2014/main" id="{9DEB63E9-91E1-0E51-6789-37008B0C6B14}"/>
              </a:ext>
            </a:extLst>
          </p:cNvPr>
          <p:cNvSpPr>
            <a:spLocks/>
          </p:cNvSpPr>
          <p:nvPr/>
        </p:nvSpPr>
        <p:spPr>
          <a:xfrm>
            <a:off x="6245202" y="3340474"/>
            <a:ext cx="2469808" cy="890587"/>
          </a:xfrm>
          <a:prstGeom prst="rect">
            <a:avLst/>
          </a:prstGeom>
        </p:spPr>
        <p:txBody>
          <a:bodyPr/>
          <a:lstStyle/>
          <a:p>
            <a:pPr algn="ctr" defTabSz="270180">
              <a:spcAft>
                <a:spcPts val="1200"/>
              </a:spcAft>
            </a:pPr>
            <a:r>
              <a:rPr lang="en-US" sz="1600" b="1">
                <a:solidFill>
                  <a:prstClr val="black"/>
                </a:solidFill>
                <a:latin typeface="+mj-lt"/>
              </a:rPr>
              <a:t>Mary Wichansky,</a:t>
            </a:r>
            <a:br>
              <a:rPr lang="en-US" sz="1600">
                <a:solidFill>
                  <a:prstClr val="black"/>
                </a:solidFill>
                <a:latin typeface="+mj-lt"/>
              </a:rPr>
            </a:br>
            <a:r>
              <a:rPr lang="en-US" sz="1600">
                <a:solidFill>
                  <a:prstClr val="black"/>
                </a:solidFill>
                <a:latin typeface="+mj-lt"/>
              </a:rPr>
              <a:t>National Center Director</a:t>
            </a:r>
            <a:br>
              <a:rPr lang="en-US" sz="1799">
                <a:solidFill>
                  <a:prstClr val="black"/>
                </a:solidFill>
                <a:latin typeface="+mj-lt"/>
              </a:rPr>
            </a:br>
            <a:r>
              <a:rPr lang="en-US" sz="1200">
                <a:solidFill>
                  <a:schemeClr val="tx2"/>
                </a:solidFill>
                <a:latin typeface="+mj-lt"/>
                <a:hlinkClick r:id="rId9">
                  <a:extLst>
                    <a:ext uri="{A12FA001-AC4F-418D-AE19-62706E023703}">
                      <ahyp:hlinkClr xmlns:ahyp="http://schemas.microsoft.com/office/drawing/2018/hyperlinkcolor" val="tx"/>
                    </a:ext>
                  </a:extLst>
                </a:hlinkClick>
              </a:rPr>
              <a:t>wichansky@adoptionsupport.org</a:t>
            </a:r>
            <a:endParaRPr lang="en-US" sz="1200">
              <a:solidFill>
                <a:schemeClr val="tx2"/>
              </a:solidFill>
              <a:latin typeface="+mj-lt"/>
            </a:endParaRPr>
          </a:p>
        </p:txBody>
      </p:sp>
      <p:sp>
        <p:nvSpPr>
          <p:cNvPr id="49" name="Oval 48">
            <a:hlinkClick r:id="rId10"/>
            <a:extLst>
              <a:ext uri="{FF2B5EF4-FFF2-40B4-BE49-F238E27FC236}">
                <a16:creationId xmlns:a16="http://schemas.microsoft.com/office/drawing/2014/main" id="{BE29CF1D-205B-A5CC-3CB7-5B6ED19DC709}"/>
              </a:ext>
            </a:extLst>
          </p:cNvPr>
          <p:cNvSpPr/>
          <p:nvPr/>
        </p:nvSpPr>
        <p:spPr>
          <a:xfrm>
            <a:off x="6727401" y="4277468"/>
            <a:ext cx="1505408" cy="1505408"/>
          </a:xfrm>
          <a:prstGeom prst="ellipse">
            <a:avLst/>
          </a:prstGeom>
          <a:blipFill>
            <a:blip r:embed="rId11"/>
            <a:stretch>
              <a:fillRect l="-958" t="-5464" r="-707" b="-34700"/>
            </a:stretch>
          </a:blipFill>
          <a:ln w="15875" cap="flat" cmpd="sng" algn="ctr">
            <a:solidFill>
              <a:srgbClr val="E7E6E6"/>
            </a:solidFill>
            <a:prstDash val="solid"/>
          </a:ln>
          <a:effectLst>
            <a:outerShdw blurRad="50800" dist="38100" dir="2700000" algn="tl" rotWithShape="0">
              <a:prstClr val="black">
                <a:alpha val="40000"/>
              </a:prstClr>
            </a:outerShdw>
          </a:effectLst>
        </p:spPr>
        <p:txBody>
          <a:bodyPr rtlCol="0" anchor="ctr"/>
          <a:lstStyle/>
          <a:p>
            <a:pPr algn="ctr" defTabSz="457063">
              <a:defRPr/>
            </a:pPr>
            <a:endParaRPr lang="en-US" sz="1799" kern="0">
              <a:solidFill>
                <a:prstClr val="white"/>
              </a:solidFill>
              <a:latin typeface="Franklin Gothic Book" panose="020B0503020102020204"/>
            </a:endParaRPr>
          </a:p>
        </p:txBody>
      </p:sp>
      <p:sp>
        <p:nvSpPr>
          <p:cNvPr id="51" name="Oval 50">
            <a:extLst>
              <a:ext uri="{FF2B5EF4-FFF2-40B4-BE49-F238E27FC236}">
                <a16:creationId xmlns:a16="http://schemas.microsoft.com/office/drawing/2014/main" id="{6438C744-8356-3F94-0798-4C4250477967}"/>
              </a:ext>
            </a:extLst>
          </p:cNvPr>
          <p:cNvSpPr/>
          <p:nvPr/>
        </p:nvSpPr>
        <p:spPr>
          <a:xfrm>
            <a:off x="1474350" y="1846135"/>
            <a:ext cx="908464" cy="908464"/>
          </a:xfrm>
          <a:prstGeom prst="ellipse">
            <a:avLst/>
          </a:prstGeom>
          <a:solidFill>
            <a:sysClr val="window" lastClr="FFFFFF"/>
          </a:solidFill>
          <a:ln w="12700" cap="flat" cmpd="sng" algn="ctr">
            <a:solidFill>
              <a:srgbClr val="21397D"/>
            </a:solidFill>
            <a:prstDash val="solid"/>
          </a:ln>
          <a:effectLst/>
        </p:spPr>
        <p:txBody>
          <a:bodyPr rtlCol="0" anchor="ctr"/>
          <a:lstStyle/>
          <a:p>
            <a:pPr algn="ctr" defTabSz="457063">
              <a:defRPr/>
            </a:pPr>
            <a:endParaRPr lang="en-US" sz="1799" kern="0">
              <a:solidFill>
                <a:prstClr val="white"/>
              </a:solidFill>
              <a:latin typeface="Franklin Gothic Book" panose="020B0503020102020204"/>
            </a:endParaRPr>
          </a:p>
        </p:txBody>
      </p:sp>
      <p:sp>
        <p:nvSpPr>
          <p:cNvPr id="52" name="TextBox 51">
            <a:extLst>
              <a:ext uri="{FF2B5EF4-FFF2-40B4-BE49-F238E27FC236}">
                <a16:creationId xmlns:a16="http://schemas.microsoft.com/office/drawing/2014/main" id="{26348CD5-DAB8-F037-E59C-94B59195A469}"/>
              </a:ext>
            </a:extLst>
          </p:cNvPr>
          <p:cNvSpPr txBox="1"/>
          <p:nvPr/>
        </p:nvSpPr>
        <p:spPr>
          <a:xfrm>
            <a:off x="1458856" y="1946515"/>
            <a:ext cx="908464" cy="707702"/>
          </a:xfrm>
          <a:prstGeom prst="rect">
            <a:avLst/>
          </a:prstGeom>
          <a:noFill/>
        </p:spPr>
        <p:txBody>
          <a:bodyPr wrap="square" rtlCol="0">
            <a:spAutoFit/>
          </a:bodyPr>
          <a:lstStyle/>
          <a:p>
            <a:pPr algn="ctr" defTabSz="457063"/>
            <a:r>
              <a:rPr lang="en-US" sz="3999" b="1">
                <a:solidFill>
                  <a:srgbClr val="21397D"/>
                </a:solidFill>
                <a:latin typeface="Arial Black" panose="020B0A04020102020204" pitchFamily="34" charset="0"/>
              </a:rPr>
              <a:t>1</a:t>
            </a:r>
          </a:p>
        </p:txBody>
      </p:sp>
      <p:sp>
        <p:nvSpPr>
          <p:cNvPr id="54" name="Oval 53">
            <a:extLst>
              <a:ext uri="{FF2B5EF4-FFF2-40B4-BE49-F238E27FC236}">
                <a16:creationId xmlns:a16="http://schemas.microsoft.com/office/drawing/2014/main" id="{D7EF3770-527D-E228-3ABF-3E877DD25163}"/>
              </a:ext>
            </a:extLst>
          </p:cNvPr>
          <p:cNvSpPr/>
          <p:nvPr/>
        </p:nvSpPr>
        <p:spPr>
          <a:xfrm>
            <a:off x="4195831" y="1846135"/>
            <a:ext cx="908464" cy="908464"/>
          </a:xfrm>
          <a:prstGeom prst="ellipse">
            <a:avLst/>
          </a:prstGeom>
          <a:solidFill>
            <a:sysClr val="window" lastClr="FFFFFF"/>
          </a:solidFill>
          <a:ln w="12700" cap="flat" cmpd="sng" algn="ctr">
            <a:solidFill>
              <a:srgbClr val="92C56E"/>
            </a:solidFill>
            <a:prstDash val="solid"/>
          </a:ln>
          <a:effectLst/>
        </p:spPr>
        <p:txBody>
          <a:bodyPr rtlCol="0" anchor="ctr"/>
          <a:lstStyle/>
          <a:p>
            <a:pPr algn="ctr" defTabSz="457063">
              <a:defRPr/>
            </a:pPr>
            <a:endParaRPr lang="en-US" sz="1799" kern="0">
              <a:solidFill>
                <a:prstClr val="white"/>
              </a:solidFill>
              <a:latin typeface="Franklin Gothic Book" panose="020B0503020102020204"/>
            </a:endParaRPr>
          </a:p>
        </p:txBody>
      </p:sp>
      <p:sp>
        <p:nvSpPr>
          <p:cNvPr id="55" name="TextBox 54">
            <a:extLst>
              <a:ext uri="{FF2B5EF4-FFF2-40B4-BE49-F238E27FC236}">
                <a16:creationId xmlns:a16="http://schemas.microsoft.com/office/drawing/2014/main" id="{63A47401-9836-AD59-017D-4214A3F51308}"/>
              </a:ext>
            </a:extLst>
          </p:cNvPr>
          <p:cNvSpPr txBox="1"/>
          <p:nvPr/>
        </p:nvSpPr>
        <p:spPr>
          <a:xfrm>
            <a:off x="4195831" y="1980086"/>
            <a:ext cx="908464" cy="707702"/>
          </a:xfrm>
          <a:prstGeom prst="rect">
            <a:avLst/>
          </a:prstGeom>
          <a:noFill/>
        </p:spPr>
        <p:txBody>
          <a:bodyPr wrap="square" rtlCol="0">
            <a:spAutoFit/>
          </a:bodyPr>
          <a:lstStyle/>
          <a:p>
            <a:pPr algn="ctr" defTabSz="457063"/>
            <a:r>
              <a:rPr lang="en-US" sz="3999" b="1">
                <a:solidFill>
                  <a:srgbClr val="92C56E"/>
                </a:solidFill>
                <a:latin typeface="Arial Black" panose="020B0A04020102020204" pitchFamily="34" charset="0"/>
              </a:rPr>
              <a:t>2</a:t>
            </a:r>
          </a:p>
        </p:txBody>
      </p:sp>
      <p:sp>
        <p:nvSpPr>
          <p:cNvPr id="57" name="Oval 56">
            <a:extLst>
              <a:ext uri="{FF2B5EF4-FFF2-40B4-BE49-F238E27FC236}">
                <a16:creationId xmlns:a16="http://schemas.microsoft.com/office/drawing/2014/main" id="{C73F0B5C-4A5D-2A7B-D6F6-C63D711AFB9B}"/>
              </a:ext>
            </a:extLst>
          </p:cNvPr>
          <p:cNvSpPr/>
          <p:nvPr/>
        </p:nvSpPr>
        <p:spPr>
          <a:xfrm>
            <a:off x="6963130" y="1846135"/>
            <a:ext cx="908464" cy="908464"/>
          </a:xfrm>
          <a:prstGeom prst="ellipse">
            <a:avLst/>
          </a:prstGeom>
          <a:solidFill>
            <a:sysClr val="window" lastClr="FFFFFF"/>
          </a:solidFill>
          <a:ln w="12700" cap="flat" cmpd="sng" algn="ctr">
            <a:solidFill>
              <a:srgbClr val="1A8F52"/>
            </a:solidFill>
            <a:prstDash val="solid"/>
          </a:ln>
          <a:effectLst/>
        </p:spPr>
        <p:txBody>
          <a:bodyPr rtlCol="0" anchor="ctr"/>
          <a:lstStyle/>
          <a:p>
            <a:pPr algn="ctr" defTabSz="457063">
              <a:defRPr/>
            </a:pPr>
            <a:endParaRPr lang="en-US" sz="1799" kern="0">
              <a:solidFill>
                <a:prstClr val="white"/>
              </a:solidFill>
              <a:latin typeface="Franklin Gothic Book" panose="020B0503020102020204"/>
            </a:endParaRPr>
          </a:p>
        </p:txBody>
      </p:sp>
      <p:sp>
        <p:nvSpPr>
          <p:cNvPr id="58" name="TextBox 57">
            <a:extLst>
              <a:ext uri="{FF2B5EF4-FFF2-40B4-BE49-F238E27FC236}">
                <a16:creationId xmlns:a16="http://schemas.microsoft.com/office/drawing/2014/main" id="{09C8CF31-FC40-0FD2-603D-20B75F497C35}"/>
              </a:ext>
            </a:extLst>
          </p:cNvPr>
          <p:cNvSpPr txBox="1"/>
          <p:nvPr/>
        </p:nvSpPr>
        <p:spPr>
          <a:xfrm>
            <a:off x="6963130" y="1980086"/>
            <a:ext cx="908464" cy="707702"/>
          </a:xfrm>
          <a:prstGeom prst="rect">
            <a:avLst/>
          </a:prstGeom>
          <a:noFill/>
        </p:spPr>
        <p:txBody>
          <a:bodyPr wrap="square" rtlCol="0">
            <a:spAutoFit/>
          </a:bodyPr>
          <a:lstStyle/>
          <a:p>
            <a:pPr algn="ctr" defTabSz="457063"/>
            <a:r>
              <a:rPr lang="en-US" sz="3999" b="1">
                <a:solidFill>
                  <a:srgbClr val="1A8F52"/>
                </a:solidFill>
                <a:latin typeface="Arial Black" panose="020B0A04020102020204" pitchFamily="34" charset="0"/>
              </a:rPr>
              <a:t>3</a:t>
            </a:r>
          </a:p>
        </p:txBody>
      </p:sp>
      <p:sp>
        <p:nvSpPr>
          <p:cNvPr id="60" name="Oval 59">
            <a:extLst>
              <a:ext uri="{FF2B5EF4-FFF2-40B4-BE49-F238E27FC236}">
                <a16:creationId xmlns:a16="http://schemas.microsoft.com/office/drawing/2014/main" id="{25CE98B0-FC84-E585-AD79-B75AB1A9E395}"/>
              </a:ext>
            </a:extLst>
          </p:cNvPr>
          <p:cNvSpPr/>
          <p:nvPr/>
        </p:nvSpPr>
        <p:spPr>
          <a:xfrm>
            <a:off x="9741424" y="1846135"/>
            <a:ext cx="908464" cy="908464"/>
          </a:xfrm>
          <a:prstGeom prst="ellipse">
            <a:avLst/>
          </a:prstGeom>
          <a:solidFill>
            <a:sysClr val="window" lastClr="FFFFFF"/>
          </a:solidFill>
          <a:ln w="12700" cap="flat" cmpd="sng" algn="ctr">
            <a:solidFill>
              <a:srgbClr val="54CCCD"/>
            </a:solidFill>
            <a:prstDash val="solid"/>
          </a:ln>
          <a:effectLst/>
        </p:spPr>
        <p:txBody>
          <a:bodyPr rtlCol="0" anchor="ctr"/>
          <a:lstStyle/>
          <a:p>
            <a:pPr algn="ctr" defTabSz="457063">
              <a:defRPr/>
            </a:pPr>
            <a:endParaRPr lang="en-US" sz="1799" kern="0">
              <a:solidFill>
                <a:prstClr val="white"/>
              </a:solidFill>
              <a:latin typeface="Franklin Gothic Book" panose="020B0503020102020204"/>
            </a:endParaRPr>
          </a:p>
        </p:txBody>
      </p:sp>
      <p:sp>
        <p:nvSpPr>
          <p:cNvPr id="61" name="TextBox 60">
            <a:extLst>
              <a:ext uri="{FF2B5EF4-FFF2-40B4-BE49-F238E27FC236}">
                <a16:creationId xmlns:a16="http://schemas.microsoft.com/office/drawing/2014/main" id="{9B3C7E82-2721-9A8D-1A39-133DFA9AFEA7}"/>
              </a:ext>
            </a:extLst>
          </p:cNvPr>
          <p:cNvSpPr txBox="1"/>
          <p:nvPr/>
        </p:nvSpPr>
        <p:spPr>
          <a:xfrm>
            <a:off x="9741424" y="1980266"/>
            <a:ext cx="908464" cy="707702"/>
          </a:xfrm>
          <a:prstGeom prst="rect">
            <a:avLst/>
          </a:prstGeom>
          <a:noFill/>
        </p:spPr>
        <p:txBody>
          <a:bodyPr wrap="square" rtlCol="0">
            <a:spAutoFit/>
          </a:bodyPr>
          <a:lstStyle/>
          <a:p>
            <a:pPr algn="ctr" defTabSz="457063"/>
            <a:r>
              <a:rPr lang="en-US" sz="3999" b="1">
                <a:solidFill>
                  <a:srgbClr val="54CCCD"/>
                </a:solidFill>
                <a:latin typeface="Arial Black" panose="020B0A04020102020204" pitchFamily="34" charset="0"/>
              </a:rPr>
              <a:t>4</a:t>
            </a:r>
          </a:p>
        </p:txBody>
      </p:sp>
      <p:sp>
        <p:nvSpPr>
          <p:cNvPr id="62" name="Oval 61">
            <a:hlinkClick r:id="rId12"/>
            <a:extLst>
              <a:ext uri="{FF2B5EF4-FFF2-40B4-BE49-F238E27FC236}">
                <a16:creationId xmlns:a16="http://schemas.microsoft.com/office/drawing/2014/main" id="{4CCC3084-CE9D-8083-AB98-D2EA6C5D63A2}"/>
              </a:ext>
            </a:extLst>
          </p:cNvPr>
          <p:cNvSpPr/>
          <p:nvPr/>
        </p:nvSpPr>
        <p:spPr>
          <a:xfrm>
            <a:off x="1160383" y="4167363"/>
            <a:ext cx="1505408" cy="1505408"/>
          </a:xfrm>
          <a:prstGeom prst="ellipse">
            <a:avLst/>
          </a:prstGeom>
          <a:blipFill>
            <a:blip r:embed="rId13"/>
            <a:stretch>
              <a:fillRect l="-36412" t="-5119" r="-24073" b="-14419"/>
            </a:stretch>
          </a:blipFill>
          <a:ln w="15875" cap="flat" cmpd="sng" algn="ctr">
            <a:solidFill>
              <a:srgbClr val="E7E6E6"/>
            </a:solidFill>
            <a:prstDash val="solid"/>
          </a:ln>
          <a:effectLst>
            <a:outerShdw blurRad="50800" dist="38100" dir="2700000" algn="tl" rotWithShape="0">
              <a:prstClr val="black">
                <a:alpha val="40000"/>
              </a:prstClr>
            </a:outerShdw>
          </a:effectLst>
        </p:spPr>
        <p:txBody>
          <a:bodyPr rtlCol="0" anchor="ctr"/>
          <a:lstStyle/>
          <a:p>
            <a:pPr algn="ctr" defTabSz="457063">
              <a:defRPr/>
            </a:pPr>
            <a:endParaRPr lang="en-US" sz="1799" kern="0">
              <a:solidFill>
                <a:prstClr val="white"/>
              </a:solidFill>
              <a:latin typeface="Franklin Gothic Book" panose="020B0503020102020204"/>
            </a:endParaRPr>
          </a:p>
        </p:txBody>
      </p:sp>
      <p:pic>
        <p:nvPicPr>
          <p:cNvPr id="4" name="Picture 3" descr="A qr code with a letter n&#10;&#10;Description automatically generated">
            <a:extLst>
              <a:ext uri="{FF2B5EF4-FFF2-40B4-BE49-F238E27FC236}">
                <a16:creationId xmlns:a16="http://schemas.microsoft.com/office/drawing/2014/main" id="{91602FEA-21C8-41BD-3755-1B5C11FA7786}"/>
              </a:ext>
            </a:extLst>
          </p:cNvPr>
          <p:cNvPicPr>
            <a:picLocks noChangeAspect="1"/>
          </p:cNvPicPr>
          <p:nvPr/>
        </p:nvPicPr>
        <p:blipFill>
          <a:blip r:embed="rId14"/>
          <a:stretch>
            <a:fillRect/>
          </a:stretch>
        </p:blipFill>
        <p:spPr>
          <a:xfrm>
            <a:off x="1160890" y="4164876"/>
            <a:ext cx="1644283" cy="1607960"/>
          </a:xfrm>
          <a:prstGeom prst="rect">
            <a:avLst/>
          </a:prstGeom>
        </p:spPr>
      </p:pic>
    </p:spTree>
    <p:extLst>
      <p:ext uri="{BB962C8B-B14F-4D97-AF65-F5344CB8AC3E}">
        <p14:creationId xmlns:p14="http://schemas.microsoft.com/office/powerpoint/2010/main" val="12761537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12A8F6-49B2-0006-0ACB-CC445AE6CEC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334694" y="1091712"/>
            <a:ext cx="2738818" cy="2564316"/>
          </a:xfrm>
          <a:prstGeom prst="rect">
            <a:avLst/>
          </a:prstGeom>
        </p:spPr>
      </p:pic>
      <p:sp>
        <p:nvSpPr>
          <p:cNvPr id="4" name="TextBox 3">
            <a:extLst>
              <a:ext uri="{FF2B5EF4-FFF2-40B4-BE49-F238E27FC236}">
                <a16:creationId xmlns:a16="http://schemas.microsoft.com/office/drawing/2014/main" id="{09D53E3D-202C-F601-7556-4F27D1189A40}"/>
              </a:ext>
            </a:extLst>
          </p:cNvPr>
          <p:cNvSpPr txBox="1"/>
          <p:nvPr/>
        </p:nvSpPr>
        <p:spPr>
          <a:xfrm>
            <a:off x="562485" y="2074177"/>
            <a:ext cx="5938984" cy="3388428"/>
          </a:xfrm>
          <a:prstGeom prst="rect">
            <a:avLst/>
          </a:prstGeom>
          <a:noFill/>
        </p:spPr>
        <p:txBody>
          <a:bodyPr wrap="square" lIns="91440" tIns="45720" rIns="91440" bIns="45720" rtlCol="0" anchor="t">
            <a:spAutoFit/>
          </a:bodyPr>
          <a:lstStyle/>
          <a:p>
            <a:pPr>
              <a:lnSpc>
                <a:spcPts val="1300"/>
              </a:lnSpc>
              <a:spcBef>
                <a:spcPts val="600"/>
              </a:spcBef>
            </a:pPr>
            <a:r>
              <a:rPr lang="en-US" sz="1000" b="1" dirty="0">
                <a:solidFill>
                  <a:schemeClr val="tx2"/>
                </a:solidFill>
              </a:rPr>
              <a:t>The National Center for Adoption Competent Mental Health Services </a:t>
            </a:r>
            <a:r>
              <a:rPr lang="en-US" sz="1000" dirty="0">
                <a:solidFill>
                  <a:schemeClr val="tx1">
                    <a:lumMod val="75000"/>
                    <a:lumOff val="25000"/>
                  </a:schemeClr>
                </a:solidFill>
              </a:rPr>
              <a:t>was funded in Oct. 2023 by the United States Department of Health &amp; Human Services, Administration for Children &amp; Families, Children’s Bureau. The National Center will provide targeted technical assistance and evidence-informed training to strengthen coordination and capacity among child welfare and mental health systems to improve the quality of mental health services provided to children, young adults, and their families while in care and in adoptive and guardianship homes.</a:t>
            </a:r>
          </a:p>
          <a:p>
            <a:pPr>
              <a:lnSpc>
                <a:spcPts val="1300"/>
              </a:lnSpc>
              <a:spcBef>
                <a:spcPts val="600"/>
              </a:spcBef>
            </a:pPr>
            <a:endParaRPr lang="en-US" sz="1000" dirty="0">
              <a:solidFill>
                <a:schemeClr val="tx1">
                  <a:lumMod val="75000"/>
                  <a:lumOff val="25000"/>
                </a:schemeClr>
              </a:solidFill>
            </a:endParaRPr>
          </a:p>
          <a:p>
            <a:pPr>
              <a:lnSpc>
                <a:spcPts val="1300"/>
              </a:lnSpc>
              <a:spcBef>
                <a:spcPts val="600"/>
              </a:spcBef>
            </a:pPr>
            <a:r>
              <a:rPr lang="en-US" sz="1000" dirty="0">
                <a:solidFill>
                  <a:schemeClr val="tx1">
                    <a:lumMod val="75000"/>
                    <a:lumOff val="25000"/>
                  </a:schemeClr>
                </a:solidFill>
              </a:rPr>
              <a:t>The </a:t>
            </a:r>
            <a:r>
              <a:rPr lang="en-US" sz="1000" b="1" dirty="0">
                <a:solidFill>
                  <a:schemeClr val="tx2"/>
                </a:solidFill>
              </a:rPr>
              <a:t>Center for Adoption Support and Education (C.A.S.E.)</a:t>
            </a:r>
            <a:r>
              <a:rPr lang="en-US" sz="1000" dirty="0">
                <a:solidFill>
                  <a:schemeClr val="tx2"/>
                </a:solidFill>
              </a:rPr>
              <a:t> </a:t>
            </a:r>
            <a:r>
              <a:rPr lang="en-US" sz="1000" dirty="0">
                <a:solidFill>
                  <a:schemeClr val="tx1">
                    <a:lumMod val="75000"/>
                    <a:lumOff val="25000"/>
                  </a:schemeClr>
                </a:solidFill>
              </a:rPr>
              <a:t>is the lead organization for the National Center. C.A.S.E. is nationally recognized for its pioneering work in adoption-competent mental health services and fostering the development of a highly skilled adoption-competent workforce through its National Adoption Competency Mental Health Training Initiative (NTI), also funded by ACF.</a:t>
            </a:r>
          </a:p>
          <a:p>
            <a:pPr>
              <a:lnSpc>
                <a:spcPts val="1300"/>
              </a:lnSpc>
              <a:spcBef>
                <a:spcPts val="600"/>
              </a:spcBef>
            </a:pPr>
            <a:endParaRPr lang="en-US" sz="1000" dirty="0">
              <a:solidFill>
                <a:schemeClr val="tx1">
                  <a:lumMod val="75000"/>
                  <a:lumOff val="25000"/>
                </a:schemeClr>
              </a:solidFill>
            </a:endParaRPr>
          </a:p>
          <a:p>
            <a:pPr>
              <a:lnSpc>
                <a:spcPts val="1300"/>
              </a:lnSpc>
              <a:spcBef>
                <a:spcPts val="600"/>
              </a:spcBef>
            </a:pPr>
            <a:r>
              <a:rPr lang="en-US" sz="1000" dirty="0">
                <a:solidFill>
                  <a:schemeClr val="tx1">
                    <a:lumMod val="75000"/>
                    <a:lumOff val="25000"/>
                  </a:schemeClr>
                </a:solidFill>
              </a:rPr>
              <a:t>The </a:t>
            </a:r>
            <a:r>
              <a:rPr lang="en-US" sz="1000" b="1" dirty="0">
                <a:solidFill>
                  <a:schemeClr val="tx2"/>
                </a:solidFill>
              </a:rPr>
              <a:t>Human Rights Campaign (HRC) </a:t>
            </a:r>
            <a:r>
              <a:rPr lang="en-US" sz="1000" dirty="0"/>
              <a:t>is a subject matter consultant with the National Center. HRC </a:t>
            </a:r>
            <a:br>
              <a:rPr lang="en-US" sz="1000" dirty="0"/>
            </a:br>
            <a:r>
              <a:rPr lang="en-US" sz="1000" dirty="0"/>
              <a:t>is helping to develop and review materials to ensure inclusivity for LGBTQ+ populations. The HRC Foundation's All Children - All Families program provides educational resources, training and technical assistance on LGBTQ+ inclusion for child welfare systems. Since 2007, ACAF has been the go-to resource for agencies looking to truly welcome and affirm LGBTQ+ prospective parents and transform their service delivery for LGBTQ+ youth in out-of-home care.</a:t>
            </a:r>
            <a:endParaRPr lang="en-US" sz="1000" dirty="0">
              <a:solidFill>
                <a:srgbClr val="1E1E1E"/>
              </a:solidFill>
              <a:cs typeface="Arial"/>
            </a:endParaRPr>
          </a:p>
        </p:txBody>
      </p:sp>
      <p:sp>
        <p:nvSpPr>
          <p:cNvPr id="5" name="TextBox 4">
            <a:extLst>
              <a:ext uri="{FF2B5EF4-FFF2-40B4-BE49-F238E27FC236}">
                <a16:creationId xmlns:a16="http://schemas.microsoft.com/office/drawing/2014/main" id="{D88AE7B7-DD92-0402-6E1D-B845D0B2413B}"/>
              </a:ext>
            </a:extLst>
          </p:cNvPr>
          <p:cNvSpPr txBox="1"/>
          <p:nvPr/>
        </p:nvSpPr>
        <p:spPr>
          <a:xfrm>
            <a:off x="562484" y="5928002"/>
            <a:ext cx="5531928" cy="673518"/>
          </a:xfrm>
          <a:prstGeom prst="rect">
            <a:avLst/>
          </a:prstGeom>
          <a:noFill/>
        </p:spPr>
        <p:txBody>
          <a:bodyPr wrap="square" rtlCol="0">
            <a:spAutoFit/>
          </a:bodyPr>
          <a:lstStyle/>
          <a:p>
            <a:pPr>
              <a:lnSpc>
                <a:spcPts val="1000"/>
              </a:lnSpc>
              <a:spcBef>
                <a:spcPts val="600"/>
              </a:spcBef>
            </a:pPr>
            <a:r>
              <a:rPr lang="en-US" sz="800" i="1" dirty="0">
                <a:solidFill>
                  <a:schemeClr val="tx1">
                    <a:lumMod val="50000"/>
                    <a:lumOff val="50000"/>
                  </a:schemeClr>
                </a:solidFill>
              </a:rPr>
              <a:t>This presentation and its content is copyright of the National Center for Adoption Competent Mental Health Services – © National Center for Adoption Competent Mental Health Services, 2024. All rights reserved.</a:t>
            </a:r>
          </a:p>
          <a:p>
            <a:pPr>
              <a:lnSpc>
                <a:spcPts val="1000"/>
              </a:lnSpc>
              <a:spcBef>
                <a:spcPts val="600"/>
              </a:spcBef>
            </a:pPr>
            <a:r>
              <a:rPr lang="en-US" sz="800" i="1" dirty="0">
                <a:solidFill>
                  <a:schemeClr val="tx1">
                    <a:lumMod val="50000"/>
                    <a:lumOff val="50000"/>
                  </a:schemeClr>
                </a:solidFill>
              </a:rPr>
              <a:t>Any redistribution or reproduction of part or all the contents in any form is prohibited without express written permission. You may print or download to a local hard disk for personal and non-commercial use only.</a:t>
            </a:r>
          </a:p>
        </p:txBody>
      </p:sp>
      <p:sp>
        <p:nvSpPr>
          <p:cNvPr id="2" name="Google Shape;838;p39">
            <a:extLst>
              <a:ext uri="{FF2B5EF4-FFF2-40B4-BE49-F238E27FC236}">
                <a16:creationId xmlns:a16="http://schemas.microsoft.com/office/drawing/2014/main" id="{478C95FC-41CB-CA11-F134-6063DC64AC9F}"/>
              </a:ext>
            </a:extLst>
          </p:cNvPr>
          <p:cNvSpPr txBox="1">
            <a:spLocks/>
          </p:cNvSpPr>
          <p:nvPr/>
        </p:nvSpPr>
        <p:spPr>
          <a:xfrm>
            <a:off x="562484" y="1117862"/>
            <a:ext cx="9141619" cy="649073"/>
          </a:xfrm>
          <a:prstGeom prst="rect">
            <a:avLst/>
          </a:prstGeom>
          <a:noFill/>
          <a:ln>
            <a:noFill/>
          </a:ln>
        </p:spPr>
        <p:txBody>
          <a:bodyPr spcFirstLastPara="1" vert="horz" wrap="square" lIns="91401" tIns="45688" rIns="91401" bIns="45688" rtlCol="0" anchor="b" anchorCtr="0">
            <a:noAutofit/>
          </a:bodyPr>
          <a:lstStyle>
            <a:lvl1pPr algn="l" defTabSz="914126" rtl="0" eaLnBrk="1" latinLnBrk="0" hangingPunct="1">
              <a:lnSpc>
                <a:spcPct val="90000"/>
              </a:lnSpc>
              <a:spcBef>
                <a:spcPct val="0"/>
              </a:spcBef>
              <a:buNone/>
              <a:defRPr sz="2399" b="0" kern="1200">
                <a:solidFill>
                  <a:schemeClr val="tx1"/>
                </a:solidFill>
                <a:latin typeface="Arial Black" panose="020B0A04020102020204" pitchFamily="34" charset="0"/>
                <a:ea typeface="+mj-ea"/>
                <a:cs typeface="Arial" panose="020B0604020202020204" pitchFamily="34" charset="0"/>
              </a:defRPr>
            </a:lvl1pPr>
          </a:lstStyle>
          <a:p>
            <a:r>
              <a:rPr lang="en-US" sz="5400" dirty="0">
                <a:solidFill>
                  <a:schemeClr val="tx2"/>
                </a:solidFill>
              </a:rPr>
              <a:t>Thank you!</a:t>
            </a:r>
          </a:p>
        </p:txBody>
      </p:sp>
      <p:sp>
        <p:nvSpPr>
          <p:cNvPr id="6" name="Google Shape;839;p39">
            <a:extLst>
              <a:ext uri="{FF2B5EF4-FFF2-40B4-BE49-F238E27FC236}">
                <a16:creationId xmlns:a16="http://schemas.microsoft.com/office/drawing/2014/main" id="{606A08E1-646D-BB92-B273-09B6680107F8}"/>
              </a:ext>
            </a:extLst>
          </p:cNvPr>
          <p:cNvSpPr txBox="1">
            <a:spLocks/>
          </p:cNvSpPr>
          <p:nvPr/>
        </p:nvSpPr>
        <p:spPr>
          <a:xfrm>
            <a:off x="8407547" y="5043209"/>
            <a:ext cx="4094956" cy="1223264"/>
          </a:xfrm>
          <a:prstGeom prst="rect">
            <a:avLst/>
          </a:prstGeom>
          <a:noFill/>
          <a:ln>
            <a:noFill/>
          </a:ln>
        </p:spPr>
        <p:txBody>
          <a:bodyPr spcFirstLastPara="1" vert="horz" wrap="square" lIns="91401" tIns="45688" rIns="91401" bIns="45688" rtlCol="0" anchor="t" anchorCtr="0">
            <a:noAutofit/>
          </a:bodyPr>
          <a:lstStyle>
            <a:lvl1pPr marL="0" indent="0" algn="l" defTabSz="914126" rtl="0" eaLnBrk="1" latinLnBrk="0" hangingPunct="1">
              <a:lnSpc>
                <a:spcPct val="90000"/>
              </a:lnSpc>
              <a:spcBef>
                <a:spcPts val="1000"/>
              </a:spcBef>
              <a:buFontTx/>
              <a:buNone/>
              <a:defRPr sz="2399"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365650" indent="-228531" algn="l" defTabSz="914126" rtl="0" eaLnBrk="1" latinLnBrk="0" hangingPunct="1">
              <a:lnSpc>
                <a:spcPct val="90000"/>
              </a:lnSpc>
              <a:spcBef>
                <a:spcPts val="500"/>
              </a:spcBef>
              <a:buFont typeface="Arial" panose="020B0604020202020204" pitchFamily="34" charset="0"/>
              <a:buChar char="•"/>
              <a:defRPr sz="2199"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639888" indent="-228531" algn="l" defTabSz="914126" rtl="0" eaLnBrk="1" latinLnBrk="0" hangingPunct="1">
              <a:lnSpc>
                <a:spcPct val="90000"/>
              </a:lnSpc>
              <a:spcBef>
                <a:spcPts val="500"/>
              </a:spcBef>
              <a:buFont typeface="Arial" panose="020B0604020202020204" pitchFamily="34" charset="0"/>
              <a:buChar char="•"/>
              <a:defRPr sz="1999"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914126" indent="-228531" algn="l" defTabSz="914126" rtl="0" eaLnBrk="1" latinLnBrk="0" hangingPunct="1">
              <a:lnSpc>
                <a:spcPct val="90000"/>
              </a:lnSpc>
              <a:spcBef>
                <a:spcPts val="500"/>
              </a:spcBef>
              <a:buFont typeface="Arial" panose="020B0604020202020204" pitchFamily="34" charset="0"/>
              <a:buChar char="•"/>
              <a:defRPr sz="1799"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1188363" indent="-228531" algn="l" defTabSz="914126" rtl="0" eaLnBrk="1" latinLnBrk="0" hangingPunct="1">
              <a:lnSpc>
                <a:spcPct val="90000"/>
              </a:lnSpc>
              <a:spcBef>
                <a:spcPts val="500"/>
              </a:spcBef>
              <a:buFont typeface="Arial" panose="020B0604020202020204" pitchFamily="34" charset="0"/>
              <a:buChar char="•"/>
              <a:defRPr sz="1799"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a:lnSpc>
                <a:spcPts val="1500"/>
              </a:lnSpc>
              <a:spcBef>
                <a:spcPts val="0"/>
              </a:spcBef>
              <a:buSzPct val="100000"/>
            </a:pPr>
            <a:r>
              <a:rPr lang="en-US" sz="1100" b="1" dirty="0">
                <a:solidFill>
                  <a:schemeClr val="tx2"/>
                </a:solidFill>
              </a:rPr>
              <a:t>On-Demand Webinars: </a:t>
            </a:r>
            <a:r>
              <a:rPr lang="en-US" sz="1100" dirty="0">
                <a:solidFill>
                  <a:schemeClr val="tx2"/>
                </a:solidFill>
              </a:rPr>
              <a:t>hrc.im/</a:t>
            </a:r>
            <a:r>
              <a:rPr lang="en-US" sz="1100" dirty="0" err="1">
                <a:solidFill>
                  <a:schemeClr val="tx2"/>
                </a:solidFill>
              </a:rPr>
              <a:t>acaf</a:t>
            </a:r>
            <a:r>
              <a:rPr lang="en-US" sz="1100" dirty="0">
                <a:solidFill>
                  <a:schemeClr val="tx2"/>
                </a:solidFill>
              </a:rPr>
              <a:t>-webinar-archive</a:t>
            </a:r>
          </a:p>
          <a:p>
            <a:pPr>
              <a:lnSpc>
                <a:spcPts val="1500"/>
              </a:lnSpc>
              <a:spcBef>
                <a:spcPts val="0"/>
              </a:spcBef>
              <a:buSzPct val="100000"/>
            </a:pPr>
            <a:r>
              <a:rPr lang="en-US" sz="1100" b="1" dirty="0">
                <a:solidFill>
                  <a:schemeClr val="tx2"/>
                </a:solidFill>
              </a:rPr>
              <a:t>Monthly E-Newsletter: </a:t>
            </a:r>
            <a:r>
              <a:rPr lang="en-US" sz="1100" dirty="0">
                <a:solidFill>
                  <a:schemeClr val="tx2"/>
                </a:solidFill>
              </a:rPr>
              <a:t>hrc.im/field-forward</a:t>
            </a:r>
          </a:p>
          <a:p>
            <a:pPr>
              <a:lnSpc>
                <a:spcPts val="1500"/>
              </a:lnSpc>
              <a:spcBef>
                <a:spcPts val="0"/>
              </a:spcBef>
              <a:buSzPct val="100000"/>
            </a:pPr>
            <a:r>
              <a:rPr lang="en-US" sz="1100" b="1" dirty="0">
                <a:solidFill>
                  <a:schemeClr val="tx2"/>
                </a:solidFill>
              </a:rPr>
              <a:t>Project Email: </a:t>
            </a:r>
            <a:r>
              <a:rPr lang="en-US" sz="1100" dirty="0">
                <a:solidFill>
                  <a:schemeClr val="tx2"/>
                </a:solidFill>
              </a:rPr>
              <a:t>acaf@hrc.org </a:t>
            </a:r>
          </a:p>
          <a:p>
            <a:pPr>
              <a:lnSpc>
                <a:spcPts val="1500"/>
              </a:lnSpc>
              <a:spcBef>
                <a:spcPts val="0"/>
              </a:spcBef>
              <a:buSzPct val="100000"/>
            </a:pPr>
            <a:r>
              <a:rPr lang="en-US" sz="1100" b="1" dirty="0">
                <a:solidFill>
                  <a:schemeClr val="tx2"/>
                </a:solidFill>
              </a:rPr>
              <a:t>Web: </a:t>
            </a:r>
            <a:r>
              <a:rPr lang="en-US" sz="1100" dirty="0">
                <a:solidFill>
                  <a:schemeClr val="tx2"/>
                </a:solidFill>
              </a:rPr>
              <a:t>hrc.im/</a:t>
            </a:r>
            <a:r>
              <a:rPr lang="en-US" sz="1100" dirty="0" err="1">
                <a:solidFill>
                  <a:schemeClr val="tx2"/>
                </a:solidFill>
              </a:rPr>
              <a:t>acaf</a:t>
            </a:r>
            <a:r>
              <a:rPr lang="en-US" sz="1100" dirty="0">
                <a:solidFill>
                  <a:schemeClr val="tx2"/>
                </a:solidFill>
              </a:rPr>
              <a:t> </a:t>
            </a:r>
          </a:p>
        </p:txBody>
      </p:sp>
      <p:pic>
        <p:nvPicPr>
          <p:cNvPr id="7" name="Picture 6" descr="Blue letters on a black background&#10;&#10;Description automatically generated">
            <a:extLst>
              <a:ext uri="{FF2B5EF4-FFF2-40B4-BE49-F238E27FC236}">
                <a16:creationId xmlns:a16="http://schemas.microsoft.com/office/drawing/2014/main" id="{ECF6F9A4-782A-11F3-85AE-2690237903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9300" y="4173034"/>
            <a:ext cx="2731277" cy="660128"/>
          </a:xfrm>
          <a:prstGeom prst="rect">
            <a:avLst/>
          </a:prstGeom>
        </p:spPr>
      </p:pic>
    </p:spTree>
    <p:extLst>
      <p:ext uri="{BB962C8B-B14F-4D97-AF65-F5344CB8AC3E}">
        <p14:creationId xmlns:p14="http://schemas.microsoft.com/office/powerpoint/2010/main" val="30515075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sp>
        <p:nvSpPr>
          <p:cNvPr id="847" name="Google Shape;847;p40"/>
          <p:cNvSpPr txBox="1">
            <a:spLocks noGrp="1"/>
          </p:cNvSpPr>
          <p:nvPr>
            <p:ph type="title"/>
          </p:nvPr>
        </p:nvSpPr>
        <p:spPr>
          <a:prstGeom prst="rect">
            <a:avLst/>
          </a:prstGeom>
          <a:noFill/>
          <a:ln>
            <a:noFill/>
          </a:ln>
        </p:spPr>
        <p:txBody>
          <a:bodyPr spcFirstLastPara="1" vert="horz" wrap="square" lIns="91401" tIns="45688" rIns="91401" bIns="45688" rtlCol="0" anchor="ctr" anchorCtr="0">
            <a:normAutofit/>
          </a:bodyPr>
          <a:lstStyle/>
          <a:p>
            <a:pPr>
              <a:buSzPts val="4000"/>
            </a:pPr>
            <a:r>
              <a:rPr lang="en-US" dirty="0"/>
              <a:t>Works Cited</a:t>
            </a:r>
            <a:endParaRPr dirty="0"/>
          </a:p>
        </p:txBody>
      </p:sp>
      <p:sp>
        <p:nvSpPr>
          <p:cNvPr id="848" name="Google Shape;848;p40"/>
          <p:cNvSpPr txBox="1">
            <a:spLocks noGrp="1"/>
          </p:cNvSpPr>
          <p:nvPr>
            <p:ph type="body" sz="quarter" idx="10"/>
          </p:nvPr>
        </p:nvSpPr>
        <p:spPr>
          <a:prstGeom prst="rect">
            <a:avLst/>
          </a:prstGeom>
          <a:noFill/>
          <a:ln>
            <a:noFill/>
          </a:ln>
        </p:spPr>
        <p:txBody>
          <a:bodyPr spcFirstLastPara="1" vert="horz" wrap="square" lIns="91401" tIns="45688" rIns="91401" bIns="45688" rtlCol="0" anchor="t" anchorCtr="0">
            <a:normAutofit/>
          </a:bodyPr>
          <a:lstStyle/>
          <a:p>
            <a:pPr marL="228531" indent="-228531">
              <a:spcBef>
                <a:spcPts val="0"/>
              </a:spcBef>
              <a:buSzPts val="2800"/>
            </a:pPr>
            <a:r>
              <a:rPr lang="en-US" sz="2400" dirty="0"/>
              <a:t>Hunter, D. Using Discomfort Zones for Learning. </a:t>
            </a:r>
            <a:br>
              <a:rPr lang="en-US" sz="2400" dirty="0"/>
            </a:br>
            <a:r>
              <a:rPr lang="en-US" sz="2400" dirty="0"/>
              <a:t>(Training for Change, 2011) Handout.</a:t>
            </a:r>
            <a:endParaRPr sz="2400" dirty="0"/>
          </a:p>
          <a:p>
            <a:pPr marL="228531" indent="-228531">
              <a:buSzPts val="2800"/>
            </a:pPr>
            <a:r>
              <a:rPr lang="en-US" sz="2400" dirty="0" err="1"/>
              <a:t>Qmunity</a:t>
            </a:r>
            <a:r>
              <a:rPr lang="en-US" sz="2400" dirty="0"/>
              <a:t>. </a:t>
            </a:r>
            <a:r>
              <a:rPr lang="en-US" sz="2400" i="1" dirty="0"/>
              <a:t>Gender Neutral Language Sheet</a:t>
            </a:r>
            <a:r>
              <a:rPr lang="en-US" sz="2400" dirty="0"/>
              <a:t>. (2012). </a:t>
            </a:r>
            <a:br>
              <a:rPr lang="en-US" sz="2400" dirty="0"/>
            </a:br>
            <a:r>
              <a:rPr lang="en-US" sz="2400" dirty="0"/>
              <a:t>Available at:. </a:t>
            </a:r>
            <a:r>
              <a:rPr lang="en-US" sz="2400" u="sng" dirty="0">
                <a:solidFill>
                  <a:schemeClr val="hlink"/>
                </a:solidFill>
                <a:hlinkClick r:id="rId3"/>
              </a:rPr>
              <a:t>https://qmunity.ca/resources/gender-neutral-language-sheet/</a:t>
            </a:r>
            <a:r>
              <a:rPr lang="en-US" sz="2400" dirty="0"/>
              <a:t>.</a:t>
            </a:r>
            <a:endParaRPr sz="2400" dirty="0"/>
          </a:p>
        </p:txBody>
      </p:sp>
    </p:spTree>
    <p:extLst>
      <p:ext uri="{BB962C8B-B14F-4D97-AF65-F5344CB8AC3E}">
        <p14:creationId xmlns:p14="http://schemas.microsoft.com/office/powerpoint/2010/main" val="34398131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3ED6F-7B9A-F80B-DCF4-16CA5D695063}"/>
              </a:ext>
            </a:extLst>
          </p:cNvPr>
          <p:cNvSpPr>
            <a:spLocks noGrp="1"/>
          </p:cNvSpPr>
          <p:nvPr>
            <p:ph type="title"/>
          </p:nvPr>
        </p:nvSpPr>
        <p:spPr>
          <a:xfrm>
            <a:off x="604000" y="1"/>
            <a:ext cx="10344177" cy="1318660"/>
          </a:xfrm>
        </p:spPr>
        <p:txBody>
          <a:bodyPr/>
          <a:lstStyle/>
          <a:p>
            <a:br>
              <a:rPr lang="en-US"/>
            </a:br>
            <a:r>
              <a:rPr lang="en-US"/>
              <a:t>Children and Youth’s Mental Health</a:t>
            </a:r>
            <a:br>
              <a:rPr lang="en-US" sz="2400" kern="100">
                <a:solidFill>
                  <a:srgbClr val="000000"/>
                </a:solidFill>
                <a:effectLst/>
                <a:highlight>
                  <a:srgbClr val="FFFFFF"/>
                </a:highlight>
                <a:latin typeface="Montserrat" panose="00000500000000000000" pitchFamily="2" charset="0"/>
                <a:ea typeface="Aptos" panose="020B0004020202020204" pitchFamily="34" charset="0"/>
                <a:cs typeface="Arial" panose="020B0604020202020204" pitchFamily="34" charset="0"/>
              </a:rPr>
            </a:br>
            <a:endParaRPr lang="en-US"/>
          </a:p>
        </p:txBody>
      </p:sp>
      <p:sp>
        <p:nvSpPr>
          <p:cNvPr id="7" name="Text Placeholder 6">
            <a:extLst>
              <a:ext uri="{FF2B5EF4-FFF2-40B4-BE49-F238E27FC236}">
                <a16:creationId xmlns:a16="http://schemas.microsoft.com/office/drawing/2014/main" id="{40690B86-1F19-FFDB-D3B9-58F22C00112F}"/>
              </a:ext>
            </a:extLst>
          </p:cNvPr>
          <p:cNvSpPr>
            <a:spLocks noGrp="1"/>
          </p:cNvSpPr>
          <p:nvPr>
            <p:ph type="body" sz="quarter" idx="12"/>
          </p:nvPr>
        </p:nvSpPr>
        <p:spPr>
          <a:xfrm>
            <a:off x="6094411" y="2142504"/>
            <a:ext cx="5648409" cy="3903662"/>
          </a:xfrm>
        </p:spPr>
        <p:txBody>
          <a:bodyPr vert="horz" lIns="91440" tIns="45720" rIns="91440" bIns="45720" rtlCol="0" anchor="t">
            <a:noAutofit/>
          </a:bodyPr>
          <a:lstStyle/>
          <a:p>
            <a:pPr marL="246380" indent="-246380">
              <a:lnSpc>
                <a:spcPts val="1900"/>
              </a:lnSpc>
            </a:pPr>
            <a:r>
              <a:rPr lang="en-US" sz="1600" dirty="0">
                <a:latin typeface="Arial"/>
                <a:cs typeface="Arial"/>
              </a:rPr>
              <a:t>3–4 times more likely to be diagnosed with a mental health disorder</a:t>
            </a:r>
            <a:r>
              <a:rPr lang="en-US" sz="1400" baseline="30000" dirty="0">
                <a:latin typeface="Arial"/>
                <a:cs typeface="Arial"/>
              </a:rPr>
              <a:t>1</a:t>
            </a:r>
            <a:r>
              <a:rPr lang="en-US" sz="1600" dirty="0">
                <a:latin typeface="Arial"/>
                <a:cs typeface="Arial"/>
              </a:rPr>
              <a:t> </a:t>
            </a:r>
            <a:endParaRPr lang="en-US"/>
          </a:p>
          <a:p>
            <a:pPr marL="246380" indent="-246380">
              <a:lnSpc>
                <a:spcPts val="1900"/>
              </a:lnSpc>
            </a:pPr>
            <a:r>
              <a:rPr lang="en-US" sz="1600" dirty="0">
                <a:latin typeface="Arial"/>
                <a:cs typeface="Arial"/>
              </a:rPr>
              <a:t>Experience higher rates of various mental health disorders, including attention deficit hyperactivity disorder (ADHD), depression, anxiety, oppositional defiant disorder (ODD), conduct disorder, post-traumatic stress disorder (PTSD), reactive attachment disorder, and behavioral problems, as compared with the general population</a:t>
            </a:r>
            <a:r>
              <a:rPr lang="en-US" sz="1600" baseline="30000" dirty="0">
                <a:latin typeface="Arial"/>
                <a:cs typeface="Arial"/>
              </a:rPr>
              <a:t>2</a:t>
            </a:r>
            <a:r>
              <a:rPr lang="en-US" sz="1600" dirty="0">
                <a:latin typeface="Arial"/>
                <a:cs typeface="Arial"/>
              </a:rPr>
              <a:t> </a:t>
            </a:r>
            <a:endParaRPr lang="en-US" sz="1600" dirty="0"/>
          </a:p>
          <a:p>
            <a:pPr marL="246380" indent="-246380">
              <a:lnSpc>
                <a:spcPts val="1900"/>
              </a:lnSpc>
            </a:pPr>
            <a:r>
              <a:rPr lang="en-US" sz="1600" dirty="0">
                <a:latin typeface="Arial"/>
                <a:cs typeface="Arial"/>
              </a:rPr>
              <a:t>Face disproportionate use of psychotropic medication for compared with children not in care. 1 in 9 Black children and 1 in 7 Native American children spend part of their childhood in foster care</a:t>
            </a:r>
          </a:p>
          <a:p>
            <a:pPr marL="246380" indent="-246380">
              <a:lnSpc>
                <a:spcPts val="1900"/>
              </a:lnSpc>
            </a:pPr>
            <a:r>
              <a:rPr lang="en-US" sz="1600" dirty="0">
                <a:latin typeface="Arial"/>
                <a:cs typeface="Arial"/>
              </a:rPr>
              <a:t>60% Percent that go on to have lifelong disorders </a:t>
            </a:r>
            <a:endParaRPr lang="en-US" sz="1600" dirty="0"/>
          </a:p>
          <a:p>
            <a:pPr marL="246380" indent="-246380">
              <a:lnSpc>
                <a:spcPts val="1900"/>
              </a:lnSpc>
            </a:pPr>
            <a:endParaRPr lang="en-US" sz="1600"/>
          </a:p>
        </p:txBody>
      </p:sp>
      <p:sp>
        <p:nvSpPr>
          <p:cNvPr id="8" name="Text Placeholder 6">
            <a:extLst>
              <a:ext uri="{FF2B5EF4-FFF2-40B4-BE49-F238E27FC236}">
                <a16:creationId xmlns:a16="http://schemas.microsoft.com/office/drawing/2014/main" id="{3C06670A-ACBA-9D3B-76AF-FF8AEA988CA9}"/>
              </a:ext>
            </a:extLst>
          </p:cNvPr>
          <p:cNvSpPr txBox="1">
            <a:spLocks/>
          </p:cNvSpPr>
          <p:nvPr/>
        </p:nvSpPr>
        <p:spPr>
          <a:xfrm>
            <a:off x="604001" y="2142504"/>
            <a:ext cx="4199006" cy="3903662"/>
          </a:xfrm>
          <a:prstGeom prst="rect">
            <a:avLst/>
          </a:prstGeom>
        </p:spPr>
        <p:txBody>
          <a:bodyPr vert="horz" lIns="91440" tIns="45720" rIns="91440" bIns="45720" rtlCol="0">
            <a:noAutofit/>
          </a:bodyPr>
          <a:lstStyle>
            <a:lvl1pPr marL="246814" indent="-246814" algn="l" defTabSz="914126" rtl="0" eaLnBrk="1" latinLnBrk="0" hangingPunct="1">
              <a:lnSpc>
                <a:spcPts val="2199"/>
              </a:lnSpc>
              <a:spcBef>
                <a:spcPts val="1000"/>
              </a:spcBef>
              <a:buClr>
                <a:schemeClr val="tx2"/>
              </a:buClr>
              <a:buFont typeface="Arial" panose="020B0604020202020204" pitchFamily="34" charset="0"/>
              <a:buChar char="•"/>
              <a:defRPr sz="1799"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365650" indent="-228531" algn="l" defTabSz="914126" rtl="0" eaLnBrk="1" latinLnBrk="0" hangingPunct="1">
              <a:lnSpc>
                <a:spcPct val="90000"/>
              </a:lnSpc>
              <a:spcBef>
                <a:spcPts val="500"/>
              </a:spcBef>
              <a:buFont typeface="Arial" panose="020B0604020202020204" pitchFamily="34" charset="0"/>
              <a:buChar char="•"/>
              <a:defRPr sz="2199"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639888" indent="-228531" algn="l" defTabSz="914126" rtl="0" eaLnBrk="1" latinLnBrk="0" hangingPunct="1">
              <a:lnSpc>
                <a:spcPct val="90000"/>
              </a:lnSpc>
              <a:spcBef>
                <a:spcPts val="500"/>
              </a:spcBef>
              <a:buFont typeface="Arial" panose="020B0604020202020204" pitchFamily="34" charset="0"/>
              <a:buChar char="•"/>
              <a:defRPr sz="1999"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914126" indent="-228531" algn="l" defTabSz="914126" rtl="0" eaLnBrk="1" latinLnBrk="0" hangingPunct="1">
              <a:lnSpc>
                <a:spcPct val="90000"/>
              </a:lnSpc>
              <a:spcBef>
                <a:spcPts val="500"/>
              </a:spcBef>
              <a:buFont typeface="Arial" panose="020B0604020202020204" pitchFamily="34" charset="0"/>
              <a:buChar char="•"/>
              <a:defRPr sz="1799"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1188363" indent="-228531" algn="l" defTabSz="914126" rtl="0" eaLnBrk="1" latinLnBrk="0" hangingPunct="1">
              <a:lnSpc>
                <a:spcPct val="90000"/>
              </a:lnSpc>
              <a:spcBef>
                <a:spcPts val="500"/>
              </a:spcBef>
              <a:buFont typeface="Arial" panose="020B0604020202020204" pitchFamily="34" charset="0"/>
              <a:buChar char="•"/>
              <a:defRPr sz="1799"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en-US" sz="2800">
                <a:solidFill>
                  <a:schemeClr val="accent1"/>
                </a:solidFill>
              </a:rPr>
              <a:t>Experiencing child welfare and foster care can negatively impact the child’s present and future functioning, mental health, and well-being.</a:t>
            </a:r>
          </a:p>
        </p:txBody>
      </p:sp>
      <p:sp>
        <p:nvSpPr>
          <p:cNvPr id="9" name="TextBox 8">
            <a:extLst>
              <a:ext uri="{FF2B5EF4-FFF2-40B4-BE49-F238E27FC236}">
                <a16:creationId xmlns:a16="http://schemas.microsoft.com/office/drawing/2014/main" id="{5181483F-BA1C-4A40-F630-BE1F0AD704C9}"/>
              </a:ext>
            </a:extLst>
          </p:cNvPr>
          <p:cNvSpPr txBox="1"/>
          <p:nvPr/>
        </p:nvSpPr>
        <p:spPr>
          <a:xfrm>
            <a:off x="616018" y="5307502"/>
            <a:ext cx="4186989" cy="738664"/>
          </a:xfrm>
          <a:prstGeom prst="rect">
            <a:avLst/>
          </a:prstGeom>
          <a:noFill/>
        </p:spPr>
        <p:txBody>
          <a:bodyPr wrap="square" rtlCol="0">
            <a:spAutoFit/>
          </a:bodyPr>
          <a:lstStyle/>
          <a:p>
            <a:pPr marL="228600" indent="-228600">
              <a:buAutoNum type="arabicPeriod"/>
            </a:pPr>
            <a:r>
              <a:rPr lang="en-US" sz="1050" i="1" dirty="0">
                <a:latin typeface="+mj-lt"/>
              </a:rPr>
              <a:t>Greiner &amp; Beal, 2017</a:t>
            </a:r>
          </a:p>
          <a:p>
            <a:pPr marL="228600" indent="-228600">
              <a:buAutoNum type="arabicPeriod"/>
            </a:pPr>
            <a:r>
              <a:rPr lang="en-US" sz="1050" i="1" dirty="0">
                <a:latin typeface="+mj-lt"/>
              </a:rPr>
              <a:t>Greiner &amp; Beal, 2017; Havlicek et al., 2013; </a:t>
            </a:r>
            <a:r>
              <a:rPr lang="en-US" sz="1050" i="1" dirty="0" err="1">
                <a:latin typeface="+mj-lt"/>
              </a:rPr>
              <a:t>Lohr</a:t>
            </a:r>
            <a:r>
              <a:rPr lang="en-US" sz="1050" i="1" dirty="0">
                <a:latin typeface="+mj-lt"/>
              </a:rPr>
              <a:t> &amp; Jones, 2016; McMillen et al., 2005; Tarren-Sweeney, 2008</a:t>
            </a:r>
          </a:p>
          <a:p>
            <a:r>
              <a:rPr lang="en-US" sz="1050" i="1" dirty="0">
                <a:latin typeface="+mj-lt"/>
              </a:rPr>
              <a:t> </a:t>
            </a:r>
          </a:p>
        </p:txBody>
      </p:sp>
    </p:spTree>
    <p:extLst>
      <p:ext uri="{BB962C8B-B14F-4D97-AF65-F5344CB8AC3E}">
        <p14:creationId xmlns:p14="http://schemas.microsoft.com/office/powerpoint/2010/main" val="2757484728"/>
      </p:ext>
    </p:extLst>
  </p:cSld>
  <p:clrMapOvr>
    <a:masterClrMapping/>
  </p:clrMapOvr>
  <mc:AlternateContent xmlns:mc="http://schemas.openxmlformats.org/markup-compatibility/2006" xmlns:p14="http://schemas.microsoft.com/office/powerpoint/2010/main">
    <mc:Choice Requires="p14">
      <p:transition p14:dur="400" advClick="0">
        <p:fade/>
      </p:transition>
    </mc:Choice>
    <mc:Fallback xmlns="">
      <p:transition advClick="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0D439-F353-FEB8-F0DD-657E0C8AA303}"/>
              </a:ext>
            </a:extLst>
          </p:cNvPr>
          <p:cNvSpPr>
            <a:spLocks noGrp="1"/>
          </p:cNvSpPr>
          <p:nvPr>
            <p:ph type="title"/>
          </p:nvPr>
        </p:nvSpPr>
        <p:spPr>
          <a:xfrm>
            <a:off x="604000" y="291313"/>
            <a:ext cx="10344177" cy="1055550"/>
          </a:xfrm>
        </p:spPr>
        <p:txBody>
          <a:bodyPr>
            <a:normAutofit/>
          </a:bodyPr>
          <a:lstStyle/>
          <a:p>
            <a:r>
              <a:rPr lang="en-US"/>
              <a:t>What is Adoption Competence?</a:t>
            </a:r>
            <a:br>
              <a:rPr lang="en-US"/>
            </a:br>
            <a:endParaRPr lang="en-US" sz="2200"/>
          </a:p>
        </p:txBody>
      </p:sp>
      <p:sp>
        <p:nvSpPr>
          <p:cNvPr id="3" name="Content Placeholder 2">
            <a:extLst>
              <a:ext uri="{FF2B5EF4-FFF2-40B4-BE49-F238E27FC236}">
                <a16:creationId xmlns:a16="http://schemas.microsoft.com/office/drawing/2014/main" id="{8B800766-16E4-8D2B-B15A-920D2843E11F}"/>
              </a:ext>
            </a:extLst>
          </p:cNvPr>
          <p:cNvSpPr>
            <a:spLocks noGrp="1"/>
          </p:cNvSpPr>
          <p:nvPr>
            <p:ph type="body" sz="quarter" idx="13"/>
          </p:nvPr>
        </p:nvSpPr>
        <p:spPr>
          <a:xfrm>
            <a:off x="5462125" y="2032094"/>
            <a:ext cx="6327972" cy="3903040"/>
          </a:xfrm>
        </p:spPr>
        <p:txBody>
          <a:bodyPr>
            <a:normAutofit/>
          </a:bodyPr>
          <a:lstStyle/>
          <a:p>
            <a:r>
              <a:rPr lang="en-US" sz="1800" b="0" i="0" u="none" strike="noStrike">
                <a:solidFill>
                  <a:srgbClr val="262626"/>
                </a:solidFill>
                <a:effectLst/>
                <a:latin typeface="+mj-lt"/>
              </a:rPr>
              <a:t>Not a single practice but a comprehensive set </a:t>
            </a:r>
            <a:br>
              <a:rPr lang="en-US" sz="1800" b="0" i="0" u="none" strike="noStrike">
                <a:solidFill>
                  <a:srgbClr val="262626"/>
                </a:solidFill>
                <a:effectLst/>
                <a:latin typeface="+mj-lt"/>
              </a:rPr>
            </a:br>
            <a:r>
              <a:rPr lang="en-US" sz="1800" b="0" i="0" u="none" strike="noStrike">
                <a:solidFill>
                  <a:srgbClr val="262626"/>
                </a:solidFill>
                <a:effectLst/>
                <a:latin typeface="+mj-lt"/>
              </a:rPr>
              <a:t>of knowledge, values, and skills competencies</a:t>
            </a:r>
            <a:r>
              <a:rPr lang="en-US" sz="1800" b="0" i="0">
                <a:solidFill>
                  <a:srgbClr val="000000"/>
                </a:solidFill>
                <a:effectLst/>
                <a:latin typeface="+mj-lt"/>
              </a:rPr>
              <a:t>​</a:t>
            </a:r>
          </a:p>
          <a:p>
            <a:r>
              <a:rPr lang="en-US" sz="1800"/>
              <a:t>Attachment-focused </a:t>
            </a:r>
          </a:p>
          <a:p>
            <a:r>
              <a:rPr lang="en-US" sz="1800"/>
              <a:t>Trauma-informed</a:t>
            </a:r>
          </a:p>
          <a:p>
            <a:r>
              <a:rPr lang="en-US" sz="1800"/>
              <a:t>Healing occurs best in the context of family</a:t>
            </a:r>
          </a:p>
          <a:p>
            <a:r>
              <a:rPr lang="en-US" sz="1800"/>
              <a:t>Addresses core issues such as loss, rejection, guilt, grief</a:t>
            </a:r>
          </a:p>
          <a:p>
            <a:pPr algn="l" rtl="0" fontAlgn="base">
              <a:buFont typeface="Arial" panose="020B0604020202020204" pitchFamily="34" charset="0"/>
              <a:buChar char="•"/>
            </a:pPr>
            <a:r>
              <a:rPr lang="en-US" sz="1800" b="0" i="0" u="none" strike="noStrike">
                <a:solidFill>
                  <a:srgbClr val="262626"/>
                </a:solidFill>
                <a:effectLst/>
              </a:rPr>
              <a:t>Therapeutic parenting: reframe behaviors based on </a:t>
            </a:r>
            <a:br>
              <a:rPr lang="en-US" sz="1800" b="0" i="0" u="none" strike="noStrike">
                <a:solidFill>
                  <a:srgbClr val="262626"/>
                </a:solidFill>
                <a:effectLst/>
              </a:rPr>
            </a:br>
            <a:r>
              <a:rPr lang="en-US" sz="1800" b="0" i="0" u="none" strike="noStrike">
                <a:solidFill>
                  <a:srgbClr val="262626"/>
                </a:solidFill>
                <a:effectLst/>
              </a:rPr>
              <a:t>a deep understanding of the child’s experiences</a:t>
            </a:r>
            <a:r>
              <a:rPr lang="en-US" sz="1800" b="0" i="0">
                <a:solidFill>
                  <a:srgbClr val="000000"/>
                </a:solidFill>
                <a:effectLst/>
              </a:rPr>
              <a:t>​</a:t>
            </a:r>
          </a:p>
        </p:txBody>
      </p:sp>
      <p:pic>
        <p:nvPicPr>
          <p:cNvPr id="5" name="Picture Placeholder 5">
            <a:extLst>
              <a:ext uri="{FF2B5EF4-FFF2-40B4-BE49-F238E27FC236}">
                <a16:creationId xmlns:a16="http://schemas.microsoft.com/office/drawing/2014/main" id="{3CD8A984-B170-776A-1BFC-67552C506C1D}"/>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val="0"/>
              </a:ext>
            </a:extLst>
          </a:blip>
          <a:srcRect l="15932" t="954" r="3307" b="-783"/>
          <a:stretch/>
        </p:blipFill>
        <p:spPr>
          <a:xfrm>
            <a:off x="604001" y="2098848"/>
            <a:ext cx="4655338" cy="3836286"/>
          </a:xfrm>
        </p:spPr>
      </p:pic>
      <p:sp>
        <p:nvSpPr>
          <p:cNvPr id="7" name="TextBox 6">
            <a:extLst>
              <a:ext uri="{FF2B5EF4-FFF2-40B4-BE49-F238E27FC236}">
                <a16:creationId xmlns:a16="http://schemas.microsoft.com/office/drawing/2014/main" id="{0385D9DA-494F-2A04-F874-C79E24E55A83}"/>
              </a:ext>
            </a:extLst>
          </p:cNvPr>
          <p:cNvSpPr txBox="1"/>
          <p:nvPr/>
        </p:nvSpPr>
        <p:spPr>
          <a:xfrm>
            <a:off x="5774524" y="5211271"/>
            <a:ext cx="5676569" cy="830997"/>
          </a:xfrm>
          <a:prstGeom prst="rect">
            <a:avLst/>
          </a:prstGeom>
          <a:noFill/>
        </p:spPr>
        <p:txBody>
          <a:bodyPr wrap="square" rtlCol="0">
            <a:spAutoFit/>
          </a:bodyPr>
          <a:lstStyle/>
          <a:p>
            <a:r>
              <a:rPr lang="en-US" sz="1600" b="1">
                <a:solidFill>
                  <a:schemeClr val="tx2"/>
                </a:solidFill>
                <a:latin typeface="+mj-lt"/>
              </a:rPr>
              <a:t>All children, youth, and families that have encountered the child welfare system will benefit from Adoption Competent Mental Health Services. </a:t>
            </a:r>
            <a:endParaRPr lang="en-US" sz="1600" b="1" u="sng">
              <a:solidFill>
                <a:schemeClr val="tx2"/>
              </a:solidFill>
              <a:latin typeface="Arial Black" panose="020B0A04020102020204" pitchFamily="34" charset="0"/>
            </a:endParaRPr>
          </a:p>
        </p:txBody>
      </p:sp>
    </p:spTree>
    <p:extLst>
      <p:ext uri="{BB962C8B-B14F-4D97-AF65-F5344CB8AC3E}">
        <p14:creationId xmlns:p14="http://schemas.microsoft.com/office/powerpoint/2010/main" val="1464972384"/>
      </p:ext>
    </p:extLst>
  </p:cSld>
  <p:clrMapOvr>
    <a:masterClrMapping/>
  </p:clrMapOvr>
  <mc:AlternateContent xmlns:mc="http://schemas.openxmlformats.org/markup-compatibility/2006" xmlns:p14="http://schemas.microsoft.com/office/powerpoint/2010/main">
    <mc:Choice Requires="p14">
      <p:transition p14:dur="400" advClick="0">
        <p:fade/>
      </p:transition>
    </mc:Choice>
    <mc:Fallback xmlns="">
      <p:transition advClick="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73ECD-5534-FCB7-5287-B264EED3ABD5}"/>
              </a:ext>
            </a:extLst>
          </p:cNvPr>
          <p:cNvSpPr>
            <a:spLocks noGrp="1"/>
          </p:cNvSpPr>
          <p:nvPr>
            <p:ph type="title"/>
          </p:nvPr>
        </p:nvSpPr>
        <p:spPr/>
        <p:txBody>
          <a:bodyPr/>
          <a:lstStyle/>
          <a:p>
            <a:r>
              <a:rPr lang="en-US">
                <a:solidFill>
                  <a:srgbClr val="262626"/>
                </a:solidFill>
              </a:rPr>
              <a:t>Application of Racial and Broader Equity</a:t>
            </a:r>
            <a:br>
              <a:rPr lang="en-US">
                <a:solidFill>
                  <a:srgbClr val="262626"/>
                </a:solidFill>
              </a:rPr>
            </a:br>
            <a:r>
              <a:rPr lang="en-US">
                <a:solidFill>
                  <a:srgbClr val="262626"/>
                </a:solidFill>
              </a:rPr>
              <a:t>Throughout the National Center</a:t>
            </a:r>
            <a:endParaRPr lang="en-US"/>
          </a:p>
        </p:txBody>
      </p:sp>
      <p:grpSp>
        <p:nvGrpSpPr>
          <p:cNvPr id="3" name="Group 2" descr="Alternating Flow diagram showing 3 groups arranged from left to right with a title and bullet points in each group and a curved arrow showing the flow from one group to the next.">
            <a:extLst>
              <a:ext uri="{FF2B5EF4-FFF2-40B4-BE49-F238E27FC236}">
                <a16:creationId xmlns:a16="http://schemas.microsoft.com/office/drawing/2014/main" id="{9BD149DE-5516-17A3-3D1D-4BC370D239EE}"/>
              </a:ext>
            </a:extLst>
          </p:cNvPr>
          <p:cNvGrpSpPr/>
          <p:nvPr/>
        </p:nvGrpSpPr>
        <p:grpSpPr>
          <a:xfrm>
            <a:off x="715430" y="1670158"/>
            <a:ext cx="10632100" cy="4432236"/>
            <a:chOff x="1529848" y="2429498"/>
            <a:chExt cx="9245361" cy="3215045"/>
          </a:xfrm>
        </p:grpSpPr>
        <p:sp>
          <p:nvSpPr>
            <p:cNvPr id="4" name="Shape 3">
              <a:extLst>
                <a:ext uri="{FF2B5EF4-FFF2-40B4-BE49-F238E27FC236}">
                  <a16:creationId xmlns:a16="http://schemas.microsoft.com/office/drawing/2014/main" id="{32B758E5-65F7-5A12-688A-C9CC25E2037E}"/>
                </a:ext>
              </a:extLst>
            </p:cNvPr>
            <p:cNvSpPr/>
            <p:nvPr/>
          </p:nvSpPr>
          <p:spPr>
            <a:xfrm rot="10242641" flipH="1">
              <a:off x="6053328" y="2429498"/>
              <a:ext cx="2574495" cy="2574495"/>
            </a:xfrm>
            <a:prstGeom prst="leftCircularArrow">
              <a:avLst>
                <a:gd name="adj1" fmla="val 3886"/>
                <a:gd name="adj2" fmla="val 486660"/>
                <a:gd name="adj3" fmla="val 2262171"/>
                <a:gd name="adj4" fmla="val 8159380"/>
                <a:gd name="adj5" fmla="val 4534"/>
              </a:avLst>
            </a:prstGeom>
            <a:solidFill>
              <a:srgbClr val="4DC58D"/>
            </a:solidFill>
            <a:ln>
              <a:noFill/>
            </a:ln>
            <a:effectLst/>
          </p:spPr>
          <p:txBody>
            <a:bodyPr/>
            <a:lstStyle/>
            <a:p>
              <a:pPr defTabSz="457063">
                <a:defRPr/>
              </a:pPr>
              <a:endParaRPr lang="en-US" sz="1799" kern="0">
                <a:solidFill>
                  <a:prstClr val="white"/>
                </a:solidFill>
                <a:latin typeface="Franklin Gothic Book" panose="020B0503020102020204"/>
              </a:endParaRPr>
            </a:p>
          </p:txBody>
        </p:sp>
        <p:sp>
          <p:nvSpPr>
            <p:cNvPr id="5" name="Freeform: Shape 4">
              <a:extLst>
                <a:ext uri="{FF2B5EF4-FFF2-40B4-BE49-F238E27FC236}">
                  <a16:creationId xmlns:a16="http://schemas.microsoft.com/office/drawing/2014/main" id="{550FBFF2-1EDC-3689-048D-C439F4316B65}"/>
                </a:ext>
              </a:extLst>
            </p:cNvPr>
            <p:cNvSpPr/>
            <p:nvPr/>
          </p:nvSpPr>
          <p:spPr>
            <a:xfrm>
              <a:off x="1529848" y="2792515"/>
              <a:ext cx="2858798" cy="2031306"/>
            </a:xfrm>
            <a:custGeom>
              <a:avLst/>
              <a:gdLst>
                <a:gd name="connsiteX0" fmla="*/ 0 w 2858798"/>
                <a:gd name="connsiteY0" fmla="*/ 176328 h 1763279"/>
                <a:gd name="connsiteX1" fmla="*/ 176328 w 2858798"/>
                <a:gd name="connsiteY1" fmla="*/ 0 h 1763279"/>
                <a:gd name="connsiteX2" fmla="*/ 2682470 w 2858798"/>
                <a:gd name="connsiteY2" fmla="*/ 0 h 1763279"/>
                <a:gd name="connsiteX3" fmla="*/ 2858798 w 2858798"/>
                <a:gd name="connsiteY3" fmla="*/ 176328 h 1763279"/>
                <a:gd name="connsiteX4" fmla="*/ 2858798 w 2858798"/>
                <a:gd name="connsiteY4" fmla="*/ 1586951 h 1763279"/>
                <a:gd name="connsiteX5" fmla="*/ 2682470 w 2858798"/>
                <a:gd name="connsiteY5" fmla="*/ 1763279 h 1763279"/>
                <a:gd name="connsiteX6" fmla="*/ 176328 w 2858798"/>
                <a:gd name="connsiteY6" fmla="*/ 1763279 h 1763279"/>
                <a:gd name="connsiteX7" fmla="*/ 0 w 2858798"/>
                <a:gd name="connsiteY7" fmla="*/ 1586951 h 1763279"/>
                <a:gd name="connsiteX8" fmla="*/ 0 w 2858798"/>
                <a:gd name="connsiteY8" fmla="*/ 176328 h 1763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8798" h="1763279">
                  <a:moveTo>
                    <a:pt x="0" y="176328"/>
                  </a:moveTo>
                  <a:cubicBezTo>
                    <a:pt x="0" y="78945"/>
                    <a:pt x="78945" y="0"/>
                    <a:pt x="176328" y="0"/>
                  </a:cubicBezTo>
                  <a:lnTo>
                    <a:pt x="2682470" y="0"/>
                  </a:lnTo>
                  <a:cubicBezTo>
                    <a:pt x="2779853" y="0"/>
                    <a:pt x="2858798" y="78945"/>
                    <a:pt x="2858798" y="176328"/>
                  </a:cubicBezTo>
                  <a:lnTo>
                    <a:pt x="2858798" y="1586951"/>
                  </a:lnTo>
                  <a:cubicBezTo>
                    <a:pt x="2858798" y="1684334"/>
                    <a:pt x="2779853" y="1763279"/>
                    <a:pt x="2682470" y="1763279"/>
                  </a:cubicBezTo>
                  <a:lnTo>
                    <a:pt x="176328" y="1763279"/>
                  </a:lnTo>
                  <a:cubicBezTo>
                    <a:pt x="78945" y="1763279"/>
                    <a:pt x="0" y="1684334"/>
                    <a:pt x="0" y="1586951"/>
                  </a:cubicBezTo>
                  <a:lnTo>
                    <a:pt x="0" y="176328"/>
                  </a:lnTo>
                  <a:close/>
                </a:path>
              </a:pathLst>
            </a:custGeom>
            <a:solidFill>
              <a:sysClr val="window" lastClr="FFFFFF">
                <a:alpha val="90000"/>
                <a:hueOff val="0"/>
                <a:satOff val="0"/>
                <a:lumOff val="0"/>
                <a:alphaOff val="0"/>
              </a:sysClr>
            </a:solidFill>
            <a:ln w="15875" cap="flat" cmpd="sng" algn="ctr">
              <a:solidFill>
                <a:srgbClr val="5B9BD5">
                  <a:hueOff val="0"/>
                  <a:satOff val="0"/>
                  <a:lumOff val="0"/>
                  <a:alphaOff val="0"/>
                </a:srgbClr>
              </a:solidFill>
              <a:prstDash val="solid"/>
            </a:ln>
            <a:effectLst/>
          </p:spPr>
          <p:txBody>
            <a:bodyPr spcFirstLastPara="0" vert="horz" wrap="square" lIns="182832" tIns="274249" rIns="61517" bIns="439264" numCol="1" spcCol="1270" anchor="t" anchorCtr="0">
              <a:noAutofit/>
            </a:bodyPr>
            <a:lstStyle/>
            <a:p>
              <a:pPr marL="0" lvl="1" defTabSz="488803">
                <a:lnSpc>
                  <a:spcPts val="1500"/>
                </a:lnSpc>
                <a:spcBef>
                  <a:spcPct val="0"/>
                </a:spcBef>
                <a:spcAft>
                  <a:spcPts val="600"/>
                </a:spcAft>
                <a:defRPr/>
              </a:pPr>
              <a:r>
                <a:rPr lang="en-US" sz="1400" b="1" kern="0">
                  <a:solidFill>
                    <a:srgbClr val="5B9BD5"/>
                  </a:solidFill>
                  <a:latin typeface="Arial" panose="020B0604020202020204" pitchFamily="34" charset="0"/>
                  <a:cs typeface="Arial" panose="020B0604020202020204" pitchFamily="34" charset="0"/>
                </a:rPr>
                <a:t>Accessible and Inclusive </a:t>
              </a:r>
            </a:p>
            <a:p>
              <a:pPr marL="137119" lvl="1" indent="-137119" defTabSz="488803">
                <a:lnSpc>
                  <a:spcPts val="1500"/>
                </a:lnSpc>
                <a:spcBef>
                  <a:spcPct val="0"/>
                </a:spcBef>
                <a:spcAft>
                  <a:spcPts val="600"/>
                </a:spcAft>
                <a:buFontTx/>
                <a:buChar char="•"/>
                <a:defRPr/>
              </a:pPr>
              <a:r>
                <a:rPr lang="en-US" sz="1200" kern="0">
                  <a:solidFill>
                    <a:prstClr val="black">
                      <a:hueOff val="0"/>
                      <a:satOff val="0"/>
                      <a:lumOff val="0"/>
                      <a:alphaOff val="0"/>
                    </a:prstClr>
                  </a:solidFill>
                  <a:latin typeface="Arial" panose="020B0604020202020204" pitchFamily="34" charset="0"/>
                  <a:cs typeface="Arial" panose="020B0604020202020204" pitchFamily="34" charset="0"/>
                </a:rPr>
                <a:t>Topics within the Hub reflect the </a:t>
              </a:r>
              <a:br>
                <a:rPr lang="en-US" sz="1200" kern="0">
                  <a:solidFill>
                    <a:prstClr val="black">
                      <a:hueOff val="0"/>
                      <a:satOff val="0"/>
                      <a:lumOff val="0"/>
                      <a:alphaOff val="0"/>
                    </a:prstClr>
                  </a:solidFill>
                  <a:latin typeface="Arial" panose="020B0604020202020204" pitchFamily="34" charset="0"/>
                  <a:cs typeface="Arial" panose="020B0604020202020204" pitchFamily="34" charset="0"/>
                </a:rPr>
              </a:br>
              <a:r>
                <a:rPr lang="en-US" sz="1200" kern="0">
                  <a:solidFill>
                    <a:prstClr val="black">
                      <a:hueOff val="0"/>
                      <a:satOff val="0"/>
                      <a:lumOff val="0"/>
                      <a:alphaOff val="0"/>
                    </a:prstClr>
                  </a:solidFill>
                  <a:latin typeface="Arial" panose="020B0604020202020204" pitchFamily="34" charset="0"/>
                  <a:cs typeface="Arial" panose="020B0604020202020204" pitchFamily="34" charset="0"/>
                </a:rPr>
                <a:t>needs of underserved communities</a:t>
              </a:r>
            </a:p>
            <a:p>
              <a:pPr marL="137119" lvl="1" indent="-137119" defTabSz="488803">
                <a:lnSpc>
                  <a:spcPts val="1500"/>
                </a:lnSpc>
                <a:spcBef>
                  <a:spcPct val="0"/>
                </a:spcBef>
                <a:spcAft>
                  <a:spcPts val="600"/>
                </a:spcAft>
                <a:buFontTx/>
                <a:buChar char="•"/>
                <a:defRPr/>
              </a:pPr>
              <a:r>
                <a:rPr lang="en-US" sz="1200" kern="0">
                  <a:solidFill>
                    <a:prstClr val="black">
                      <a:hueOff val="0"/>
                      <a:satOff val="0"/>
                      <a:lumOff val="0"/>
                      <a:alphaOff val="0"/>
                    </a:prstClr>
                  </a:solidFill>
                  <a:latin typeface="Arial" panose="020B0604020202020204" pitchFamily="34" charset="0"/>
                  <a:cs typeface="Arial" panose="020B0604020202020204" pitchFamily="34" charset="0"/>
                </a:rPr>
                <a:t>Highlight resources that are for underserved communities </a:t>
              </a:r>
            </a:p>
            <a:p>
              <a:pPr marL="137119" lvl="1" indent="-137119" defTabSz="488803">
                <a:lnSpc>
                  <a:spcPts val="1500"/>
                </a:lnSpc>
                <a:spcBef>
                  <a:spcPct val="0"/>
                </a:spcBef>
                <a:spcAft>
                  <a:spcPts val="600"/>
                </a:spcAft>
                <a:buFontTx/>
                <a:buChar char="•"/>
                <a:defRPr/>
              </a:pPr>
              <a:r>
                <a:rPr lang="en-US" sz="1200" kern="0">
                  <a:solidFill>
                    <a:prstClr val="black">
                      <a:hueOff val="0"/>
                      <a:satOff val="0"/>
                      <a:lumOff val="0"/>
                      <a:alphaOff val="0"/>
                    </a:prstClr>
                  </a:solidFill>
                  <a:latin typeface="Arial" panose="020B0604020202020204" pitchFamily="34" charset="0"/>
                  <a:cs typeface="Arial" panose="020B0604020202020204" pitchFamily="34" charset="0"/>
                </a:rPr>
                <a:t>The Hub will be transparent about </a:t>
              </a:r>
              <a:br>
                <a:rPr lang="en-US" sz="1200" kern="0">
                  <a:solidFill>
                    <a:prstClr val="black">
                      <a:hueOff val="0"/>
                      <a:satOff val="0"/>
                      <a:lumOff val="0"/>
                      <a:alphaOff val="0"/>
                    </a:prstClr>
                  </a:solidFill>
                  <a:latin typeface="Arial" panose="020B0604020202020204" pitchFamily="34" charset="0"/>
                  <a:cs typeface="Arial" panose="020B0604020202020204" pitchFamily="34" charset="0"/>
                </a:rPr>
              </a:br>
              <a:r>
                <a:rPr lang="en-US" sz="1200" kern="0">
                  <a:solidFill>
                    <a:prstClr val="black">
                      <a:hueOff val="0"/>
                      <a:satOff val="0"/>
                      <a:lumOff val="0"/>
                      <a:alphaOff val="0"/>
                    </a:prstClr>
                  </a:solidFill>
                  <a:latin typeface="Arial" panose="020B0604020202020204" pitchFamily="34" charset="0"/>
                  <a:cs typeface="Arial" panose="020B0604020202020204" pitchFamily="34" charset="0"/>
                </a:rPr>
                <a:t>the process used to choose the </a:t>
              </a:r>
              <a:br>
                <a:rPr lang="en-US" sz="1200" kern="0">
                  <a:solidFill>
                    <a:prstClr val="black">
                      <a:hueOff val="0"/>
                      <a:satOff val="0"/>
                      <a:lumOff val="0"/>
                      <a:alphaOff val="0"/>
                    </a:prstClr>
                  </a:solidFill>
                  <a:latin typeface="Arial" panose="020B0604020202020204" pitchFamily="34" charset="0"/>
                  <a:cs typeface="Arial" panose="020B0604020202020204" pitchFamily="34" charset="0"/>
                </a:rPr>
              </a:br>
              <a:r>
                <a:rPr lang="en-US" sz="1200" kern="0">
                  <a:solidFill>
                    <a:prstClr val="black">
                      <a:hueOff val="0"/>
                      <a:satOff val="0"/>
                      <a:lumOff val="0"/>
                      <a:alphaOff val="0"/>
                    </a:prstClr>
                  </a:solidFill>
                  <a:latin typeface="Arial" panose="020B0604020202020204" pitchFamily="34" charset="0"/>
                  <a:cs typeface="Arial" panose="020B0604020202020204" pitchFamily="34" charset="0"/>
                </a:rPr>
                <a:t>material included </a:t>
              </a:r>
            </a:p>
          </p:txBody>
        </p:sp>
        <p:sp>
          <p:nvSpPr>
            <p:cNvPr id="6" name="Shape 5">
              <a:extLst>
                <a:ext uri="{FF2B5EF4-FFF2-40B4-BE49-F238E27FC236}">
                  <a16:creationId xmlns:a16="http://schemas.microsoft.com/office/drawing/2014/main" id="{1CAB1D8A-D005-2734-619F-3DD767A5A841}"/>
                </a:ext>
              </a:extLst>
            </p:cNvPr>
            <p:cNvSpPr/>
            <p:nvPr/>
          </p:nvSpPr>
          <p:spPr>
            <a:xfrm rot="1514319">
              <a:off x="3051274" y="3070048"/>
              <a:ext cx="2574495" cy="2574495"/>
            </a:xfrm>
            <a:prstGeom prst="leftCircularArrow">
              <a:avLst>
                <a:gd name="adj1" fmla="val 3886"/>
                <a:gd name="adj2" fmla="val 486660"/>
                <a:gd name="adj3" fmla="val 2262171"/>
                <a:gd name="adj4" fmla="val 8159380"/>
                <a:gd name="adj5" fmla="val 4534"/>
              </a:avLst>
            </a:prstGeom>
            <a:solidFill>
              <a:srgbClr val="5B9BD5">
                <a:hueOff val="0"/>
                <a:satOff val="0"/>
                <a:lumOff val="0"/>
                <a:alphaOff val="0"/>
              </a:srgbClr>
            </a:solidFill>
            <a:ln>
              <a:noFill/>
            </a:ln>
            <a:effectLst/>
          </p:spPr>
          <p:txBody>
            <a:bodyPr/>
            <a:lstStyle/>
            <a:p>
              <a:pPr defTabSz="457063">
                <a:defRPr/>
              </a:pPr>
              <a:endParaRPr lang="en-US" sz="1799" kern="0">
                <a:solidFill>
                  <a:prstClr val="white"/>
                </a:solidFill>
                <a:latin typeface="Franklin Gothic Book" panose="020B0503020102020204"/>
              </a:endParaRPr>
            </a:p>
          </p:txBody>
        </p:sp>
        <p:sp>
          <p:nvSpPr>
            <p:cNvPr id="7" name="Freeform: Shape 6">
              <a:extLst>
                <a:ext uri="{FF2B5EF4-FFF2-40B4-BE49-F238E27FC236}">
                  <a16:creationId xmlns:a16="http://schemas.microsoft.com/office/drawing/2014/main" id="{388E63B5-64E3-6A95-F1F8-B9539A0010E8}"/>
                </a:ext>
              </a:extLst>
            </p:cNvPr>
            <p:cNvSpPr/>
            <p:nvPr/>
          </p:nvSpPr>
          <p:spPr>
            <a:xfrm>
              <a:off x="2250739" y="4442552"/>
              <a:ext cx="1900311" cy="572925"/>
            </a:xfrm>
            <a:custGeom>
              <a:avLst/>
              <a:gdLst>
                <a:gd name="connsiteX0" fmla="*/ 0 w 1900311"/>
                <a:gd name="connsiteY0" fmla="*/ 75569 h 755691"/>
                <a:gd name="connsiteX1" fmla="*/ 75569 w 1900311"/>
                <a:gd name="connsiteY1" fmla="*/ 0 h 755691"/>
                <a:gd name="connsiteX2" fmla="*/ 1824742 w 1900311"/>
                <a:gd name="connsiteY2" fmla="*/ 0 h 755691"/>
                <a:gd name="connsiteX3" fmla="*/ 1900311 w 1900311"/>
                <a:gd name="connsiteY3" fmla="*/ 75569 h 755691"/>
                <a:gd name="connsiteX4" fmla="*/ 1900311 w 1900311"/>
                <a:gd name="connsiteY4" fmla="*/ 680122 h 755691"/>
                <a:gd name="connsiteX5" fmla="*/ 1824742 w 1900311"/>
                <a:gd name="connsiteY5" fmla="*/ 755691 h 755691"/>
                <a:gd name="connsiteX6" fmla="*/ 75569 w 1900311"/>
                <a:gd name="connsiteY6" fmla="*/ 755691 h 755691"/>
                <a:gd name="connsiteX7" fmla="*/ 0 w 1900311"/>
                <a:gd name="connsiteY7" fmla="*/ 680122 h 755691"/>
                <a:gd name="connsiteX8" fmla="*/ 0 w 1900311"/>
                <a:gd name="connsiteY8" fmla="*/ 75569 h 755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0311" h="755691">
                  <a:moveTo>
                    <a:pt x="0" y="75569"/>
                  </a:moveTo>
                  <a:cubicBezTo>
                    <a:pt x="0" y="33833"/>
                    <a:pt x="33833" y="0"/>
                    <a:pt x="75569" y="0"/>
                  </a:cubicBezTo>
                  <a:lnTo>
                    <a:pt x="1824742" y="0"/>
                  </a:lnTo>
                  <a:cubicBezTo>
                    <a:pt x="1866478" y="0"/>
                    <a:pt x="1900311" y="33833"/>
                    <a:pt x="1900311" y="75569"/>
                  </a:cubicBezTo>
                  <a:lnTo>
                    <a:pt x="1900311" y="680122"/>
                  </a:lnTo>
                  <a:cubicBezTo>
                    <a:pt x="1900311" y="721858"/>
                    <a:pt x="1866478" y="755691"/>
                    <a:pt x="1824742" y="755691"/>
                  </a:cubicBezTo>
                  <a:lnTo>
                    <a:pt x="75569" y="755691"/>
                  </a:lnTo>
                  <a:cubicBezTo>
                    <a:pt x="33833" y="755691"/>
                    <a:pt x="0" y="721858"/>
                    <a:pt x="0" y="680122"/>
                  </a:cubicBezTo>
                  <a:lnTo>
                    <a:pt x="0" y="75569"/>
                  </a:lnTo>
                  <a:close/>
                </a:path>
              </a:pathLst>
            </a:custGeom>
            <a:solidFill>
              <a:srgbClr val="5B9BD5">
                <a:hueOff val="0"/>
                <a:satOff val="0"/>
                <a:lumOff val="0"/>
                <a:alphaOff val="0"/>
              </a:srgbClr>
            </a:solidFill>
            <a:ln w="15875" cap="flat" cmpd="sng" algn="ctr">
              <a:solidFill>
                <a:sysClr val="window" lastClr="FFFFFF">
                  <a:hueOff val="0"/>
                  <a:satOff val="0"/>
                  <a:lumOff val="0"/>
                  <a:alphaOff val="0"/>
                </a:sysClr>
              </a:solidFill>
              <a:prstDash val="solid"/>
            </a:ln>
            <a:effectLst/>
          </p:spPr>
          <p:txBody>
            <a:bodyPr spcFirstLastPara="0" vert="horz" wrap="square" lIns="54504" tIns="43712" rIns="54504" bIns="43712" numCol="1" spcCol="1270" anchor="ctr" anchorCtr="0">
              <a:noAutofit/>
            </a:bodyPr>
            <a:lstStyle/>
            <a:p>
              <a:pPr algn="ctr" defTabSz="755423">
                <a:lnSpc>
                  <a:spcPct val="90000"/>
                </a:lnSpc>
                <a:spcBef>
                  <a:spcPct val="0"/>
                </a:spcBef>
                <a:spcAft>
                  <a:spcPct val="35000"/>
                </a:spcAft>
                <a:defRPr/>
              </a:pPr>
              <a:r>
                <a:rPr lang="en-US" sz="1600" b="1" kern="0">
                  <a:solidFill>
                    <a:prstClr val="white"/>
                  </a:solidFill>
                  <a:latin typeface="Arial" panose="020B0604020202020204" pitchFamily="34" charset="0"/>
                  <a:cs typeface="Arial" panose="020B0604020202020204" pitchFamily="34" charset="0"/>
                </a:rPr>
                <a:t>Knowledge Hub</a:t>
              </a:r>
            </a:p>
          </p:txBody>
        </p:sp>
        <p:sp>
          <p:nvSpPr>
            <p:cNvPr id="8" name="Freeform: Shape 7">
              <a:extLst>
                <a:ext uri="{FF2B5EF4-FFF2-40B4-BE49-F238E27FC236}">
                  <a16:creationId xmlns:a16="http://schemas.microsoft.com/office/drawing/2014/main" id="{AF3ECC93-7E81-28FA-CBA9-404E2AEC57EB}"/>
                </a:ext>
              </a:extLst>
            </p:cNvPr>
            <p:cNvSpPr/>
            <p:nvPr/>
          </p:nvSpPr>
          <p:spPr>
            <a:xfrm>
              <a:off x="4665012" y="2984230"/>
              <a:ext cx="2858798" cy="2098275"/>
            </a:xfrm>
            <a:custGeom>
              <a:avLst/>
              <a:gdLst>
                <a:gd name="connsiteX0" fmla="*/ 0 w 2858798"/>
                <a:gd name="connsiteY0" fmla="*/ 176328 h 1763279"/>
                <a:gd name="connsiteX1" fmla="*/ 176328 w 2858798"/>
                <a:gd name="connsiteY1" fmla="*/ 0 h 1763279"/>
                <a:gd name="connsiteX2" fmla="*/ 2682470 w 2858798"/>
                <a:gd name="connsiteY2" fmla="*/ 0 h 1763279"/>
                <a:gd name="connsiteX3" fmla="*/ 2858798 w 2858798"/>
                <a:gd name="connsiteY3" fmla="*/ 176328 h 1763279"/>
                <a:gd name="connsiteX4" fmla="*/ 2858798 w 2858798"/>
                <a:gd name="connsiteY4" fmla="*/ 1586951 h 1763279"/>
                <a:gd name="connsiteX5" fmla="*/ 2682470 w 2858798"/>
                <a:gd name="connsiteY5" fmla="*/ 1763279 h 1763279"/>
                <a:gd name="connsiteX6" fmla="*/ 176328 w 2858798"/>
                <a:gd name="connsiteY6" fmla="*/ 1763279 h 1763279"/>
                <a:gd name="connsiteX7" fmla="*/ 0 w 2858798"/>
                <a:gd name="connsiteY7" fmla="*/ 1586951 h 1763279"/>
                <a:gd name="connsiteX8" fmla="*/ 0 w 2858798"/>
                <a:gd name="connsiteY8" fmla="*/ 176328 h 1763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8798" h="1763279">
                  <a:moveTo>
                    <a:pt x="0" y="176328"/>
                  </a:moveTo>
                  <a:cubicBezTo>
                    <a:pt x="0" y="78945"/>
                    <a:pt x="78945" y="0"/>
                    <a:pt x="176328" y="0"/>
                  </a:cubicBezTo>
                  <a:lnTo>
                    <a:pt x="2682470" y="0"/>
                  </a:lnTo>
                  <a:cubicBezTo>
                    <a:pt x="2779853" y="0"/>
                    <a:pt x="2858798" y="78945"/>
                    <a:pt x="2858798" y="176328"/>
                  </a:cubicBezTo>
                  <a:lnTo>
                    <a:pt x="2858798" y="1586951"/>
                  </a:lnTo>
                  <a:cubicBezTo>
                    <a:pt x="2858798" y="1684334"/>
                    <a:pt x="2779853" y="1763279"/>
                    <a:pt x="2682470" y="1763279"/>
                  </a:cubicBezTo>
                  <a:lnTo>
                    <a:pt x="176328" y="1763279"/>
                  </a:lnTo>
                  <a:cubicBezTo>
                    <a:pt x="78945" y="1763279"/>
                    <a:pt x="0" y="1684334"/>
                    <a:pt x="0" y="1586951"/>
                  </a:cubicBezTo>
                  <a:lnTo>
                    <a:pt x="0" y="176328"/>
                  </a:lnTo>
                  <a:close/>
                </a:path>
              </a:pathLst>
            </a:custGeom>
            <a:solidFill>
              <a:sysClr val="window" lastClr="FFFFFF">
                <a:alpha val="90000"/>
                <a:hueOff val="0"/>
                <a:satOff val="0"/>
                <a:lumOff val="0"/>
                <a:alphaOff val="0"/>
              </a:sysClr>
            </a:solidFill>
            <a:ln w="15875" cap="flat" cmpd="sng" algn="ctr">
              <a:solidFill>
                <a:srgbClr val="5B9BD5">
                  <a:hueOff val="-3379271"/>
                  <a:satOff val="-8710"/>
                  <a:lumOff val="-5883"/>
                  <a:alphaOff val="0"/>
                </a:srgbClr>
              </a:solidFill>
              <a:prstDash val="solid"/>
            </a:ln>
            <a:effectLst/>
          </p:spPr>
          <p:txBody>
            <a:bodyPr spcFirstLastPara="0" vert="horz" wrap="square" lIns="182832" tIns="731330" rIns="61517" bIns="61517" numCol="1" spcCol="1270" anchor="t" anchorCtr="0">
              <a:noAutofit/>
            </a:bodyPr>
            <a:lstStyle/>
            <a:p>
              <a:pPr marL="0" lvl="1" defTabSz="488803">
                <a:lnSpc>
                  <a:spcPts val="1500"/>
                </a:lnSpc>
                <a:spcBef>
                  <a:spcPct val="0"/>
                </a:spcBef>
                <a:spcAft>
                  <a:spcPts val="600"/>
                </a:spcAft>
                <a:defRPr/>
              </a:pPr>
              <a:r>
                <a:rPr lang="en-US" sz="1400" b="1" kern="0">
                  <a:solidFill>
                    <a:srgbClr val="4DC58D"/>
                  </a:solidFill>
                  <a:latin typeface="Arial" panose="020B0604020202020204" pitchFamily="34" charset="0"/>
                  <a:cs typeface="Arial" panose="020B0604020202020204" pitchFamily="34" charset="0"/>
                </a:rPr>
                <a:t>Diversify Audience </a:t>
              </a:r>
            </a:p>
            <a:p>
              <a:pPr marL="137119" lvl="1" indent="-137119" defTabSz="488803">
                <a:lnSpc>
                  <a:spcPts val="1500"/>
                </a:lnSpc>
                <a:spcBef>
                  <a:spcPct val="0"/>
                </a:spcBef>
                <a:spcAft>
                  <a:spcPts val="600"/>
                </a:spcAft>
                <a:buFontTx/>
                <a:buChar char="•"/>
                <a:defRPr/>
              </a:pPr>
              <a:r>
                <a:rPr lang="en-US" sz="1200" kern="0">
                  <a:solidFill>
                    <a:prstClr val="black">
                      <a:hueOff val="0"/>
                      <a:satOff val="0"/>
                      <a:lumOff val="0"/>
                      <a:alphaOff val="0"/>
                    </a:prstClr>
                  </a:solidFill>
                  <a:latin typeface="Arial" panose="020B0604020202020204" pitchFamily="34" charset="0"/>
                  <a:cs typeface="Arial" panose="020B0604020202020204" pitchFamily="34" charset="0"/>
                </a:rPr>
                <a:t>Direct outreach to historically trusted institutions and service providers </a:t>
              </a:r>
            </a:p>
            <a:p>
              <a:pPr marL="137119" lvl="1" indent="-137119" defTabSz="488803">
                <a:lnSpc>
                  <a:spcPts val="1500"/>
                </a:lnSpc>
                <a:spcBef>
                  <a:spcPct val="0"/>
                </a:spcBef>
                <a:spcAft>
                  <a:spcPts val="600"/>
                </a:spcAft>
                <a:buFontTx/>
                <a:buChar char="•"/>
                <a:defRPr/>
              </a:pPr>
              <a:r>
                <a:rPr lang="en-US" sz="1200" kern="0">
                  <a:solidFill>
                    <a:prstClr val="black">
                      <a:hueOff val="0"/>
                      <a:satOff val="0"/>
                      <a:lumOff val="0"/>
                      <a:alphaOff val="0"/>
                    </a:prstClr>
                  </a:solidFill>
                  <a:latin typeface="Arial" panose="020B0604020202020204" pitchFamily="34" charset="0"/>
                  <a:cs typeface="Arial" panose="020B0604020202020204" pitchFamily="34" charset="0"/>
                </a:rPr>
                <a:t>Develop partnership with associations supporting underserved communities</a:t>
              </a:r>
            </a:p>
            <a:p>
              <a:pPr marL="137119" lvl="1" indent="-137119" defTabSz="488803">
                <a:lnSpc>
                  <a:spcPts val="1500"/>
                </a:lnSpc>
                <a:spcBef>
                  <a:spcPct val="0"/>
                </a:spcBef>
                <a:spcAft>
                  <a:spcPts val="600"/>
                </a:spcAft>
                <a:buFontTx/>
                <a:buChar char="•"/>
                <a:defRPr/>
              </a:pPr>
              <a:r>
                <a:rPr lang="en-US" sz="1200" kern="0">
                  <a:solidFill>
                    <a:prstClr val="black">
                      <a:hueOff val="0"/>
                      <a:satOff val="0"/>
                      <a:lumOff val="0"/>
                      <a:alphaOff val="0"/>
                    </a:prstClr>
                  </a:solidFill>
                  <a:latin typeface="Arial" panose="020B0604020202020204" pitchFamily="34" charset="0"/>
                  <a:cs typeface="Arial" panose="020B0604020202020204" pitchFamily="34" charset="0"/>
                </a:rPr>
                <a:t>Build report and increase brand </a:t>
              </a:r>
              <a:br>
                <a:rPr lang="en-US" sz="1200" kern="0">
                  <a:solidFill>
                    <a:prstClr val="black">
                      <a:hueOff val="0"/>
                      <a:satOff val="0"/>
                      <a:lumOff val="0"/>
                      <a:alphaOff val="0"/>
                    </a:prstClr>
                  </a:solidFill>
                  <a:latin typeface="Arial" panose="020B0604020202020204" pitchFamily="34" charset="0"/>
                  <a:cs typeface="Arial" panose="020B0604020202020204" pitchFamily="34" charset="0"/>
                </a:rPr>
              </a:br>
              <a:r>
                <a:rPr lang="en-US" sz="1200" kern="0">
                  <a:solidFill>
                    <a:prstClr val="black">
                      <a:hueOff val="0"/>
                      <a:satOff val="0"/>
                      <a:lumOff val="0"/>
                      <a:alphaOff val="0"/>
                    </a:prstClr>
                  </a:solidFill>
                  <a:latin typeface="Arial" panose="020B0604020202020204" pitchFamily="34" charset="0"/>
                  <a:cs typeface="Arial" panose="020B0604020202020204" pitchFamily="34" charset="0"/>
                </a:rPr>
                <a:t>recognition while increasing a </a:t>
              </a:r>
              <a:br>
                <a:rPr lang="en-US" sz="1200" kern="0">
                  <a:solidFill>
                    <a:prstClr val="black">
                      <a:hueOff val="0"/>
                      <a:satOff val="0"/>
                      <a:lumOff val="0"/>
                      <a:alphaOff val="0"/>
                    </a:prstClr>
                  </a:solidFill>
                  <a:latin typeface="Arial" panose="020B0604020202020204" pitchFamily="34" charset="0"/>
                  <a:cs typeface="Arial" panose="020B0604020202020204" pitchFamily="34" charset="0"/>
                </a:rPr>
              </a:br>
              <a:r>
                <a:rPr lang="en-US" sz="1200" kern="0">
                  <a:solidFill>
                    <a:prstClr val="black">
                      <a:hueOff val="0"/>
                      <a:satOff val="0"/>
                      <a:lumOff val="0"/>
                      <a:alphaOff val="0"/>
                    </a:prstClr>
                  </a:solidFill>
                  <a:latin typeface="Arial" panose="020B0604020202020204" pitchFamily="34" charset="0"/>
                  <a:cs typeface="Arial" panose="020B0604020202020204" pitchFamily="34" charset="0"/>
                </a:rPr>
                <a:t>presence in underserved communities </a:t>
              </a:r>
            </a:p>
          </p:txBody>
        </p:sp>
        <p:sp>
          <p:nvSpPr>
            <p:cNvPr id="9" name="Freeform: Shape 8">
              <a:extLst>
                <a:ext uri="{FF2B5EF4-FFF2-40B4-BE49-F238E27FC236}">
                  <a16:creationId xmlns:a16="http://schemas.microsoft.com/office/drawing/2014/main" id="{9F7514FB-8BA8-CDF3-CEAF-61FDB141F13F}"/>
                </a:ext>
              </a:extLst>
            </p:cNvPr>
            <p:cNvSpPr/>
            <p:nvPr/>
          </p:nvSpPr>
          <p:spPr>
            <a:xfrm>
              <a:off x="5342758" y="2758111"/>
              <a:ext cx="1900311" cy="572925"/>
            </a:xfrm>
            <a:custGeom>
              <a:avLst/>
              <a:gdLst>
                <a:gd name="connsiteX0" fmla="*/ 0 w 1900311"/>
                <a:gd name="connsiteY0" fmla="*/ 75569 h 755691"/>
                <a:gd name="connsiteX1" fmla="*/ 75569 w 1900311"/>
                <a:gd name="connsiteY1" fmla="*/ 0 h 755691"/>
                <a:gd name="connsiteX2" fmla="*/ 1824742 w 1900311"/>
                <a:gd name="connsiteY2" fmla="*/ 0 h 755691"/>
                <a:gd name="connsiteX3" fmla="*/ 1900311 w 1900311"/>
                <a:gd name="connsiteY3" fmla="*/ 75569 h 755691"/>
                <a:gd name="connsiteX4" fmla="*/ 1900311 w 1900311"/>
                <a:gd name="connsiteY4" fmla="*/ 680122 h 755691"/>
                <a:gd name="connsiteX5" fmla="*/ 1824742 w 1900311"/>
                <a:gd name="connsiteY5" fmla="*/ 755691 h 755691"/>
                <a:gd name="connsiteX6" fmla="*/ 75569 w 1900311"/>
                <a:gd name="connsiteY6" fmla="*/ 755691 h 755691"/>
                <a:gd name="connsiteX7" fmla="*/ 0 w 1900311"/>
                <a:gd name="connsiteY7" fmla="*/ 680122 h 755691"/>
                <a:gd name="connsiteX8" fmla="*/ 0 w 1900311"/>
                <a:gd name="connsiteY8" fmla="*/ 75569 h 755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0311" h="755691">
                  <a:moveTo>
                    <a:pt x="0" y="75569"/>
                  </a:moveTo>
                  <a:cubicBezTo>
                    <a:pt x="0" y="33833"/>
                    <a:pt x="33833" y="0"/>
                    <a:pt x="75569" y="0"/>
                  </a:cubicBezTo>
                  <a:lnTo>
                    <a:pt x="1824742" y="0"/>
                  </a:lnTo>
                  <a:cubicBezTo>
                    <a:pt x="1866478" y="0"/>
                    <a:pt x="1900311" y="33833"/>
                    <a:pt x="1900311" y="75569"/>
                  </a:cubicBezTo>
                  <a:lnTo>
                    <a:pt x="1900311" y="680122"/>
                  </a:lnTo>
                  <a:cubicBezTo>
                    <a:pt x="1900311" y="721858"/>
                    <a:pt x="1866478" y="755691"/>
                    <a:pt x="1824742" y="755691"/>
                  </a:cubicBezTo>
                  <a:lnTo>
                    <a:pt x="75569" y="755691"/>
                  </a:lnTo>
                  <a:cubicBezTo>
                    <a:pt x="33833" y="755691"/>
                    <a:pt x="0" y="721858"/>
                    <a:pt x="0" y="680122"/>
                  </a:cubicBezTo>
                  <a:lnTo>
                    <a:pt x="0" y="75569"/>
                  </a:lnTo>
                  <a:close/>
                </a:path>
              </a:pathLst>
            </a:custGeom>
            <a:solidFill>
              <a:srgbClr val="4DC58D"/>
            </a:solidFill>
            <a:ln w="15875" cap="flat" cmpd="sng" algn="ctr">
              <a:solidFill>
                <a:sysClr val="window" lastClr="FFFFFF">
                  <a:hueOff val="0"/>
                  <a:satOff val="0"/>
                  <a:lumOff val="0"/>
                  <a:alphaOff val="0"/>
                </a:sysClr>
              </a:solidFill>
              <a:prstDash val="solid"/>
            </a:ln>
            <a:effectLst/>
          </p:spPr>
          <p:txBody>
            <a:bodyPr spcFirstLastPara="0" vert="horz" wrap="square" lIns="54504" tIns="43712" rIns="54504" bIns="43712" numCol="1" spcCol="1270" anchor="ctr" anchorCtr="0">
              <a:noAutofit/>
            </a:bodyPr>
            <a:lstStyle/>
            <a:p>
              <a:pPr algn="ctr" defTabSz="755423">
                <a:lnSpc>
                  <a:spcPct val="90000"/>
                </a:lnSpc>
                <a:spcBef>
                  <a:spcPct val="0"/>
                </a:spcBef>
                <a:spcAft>
                  <a:spcPct val="35000"/>
                </a:spcAft>
                <a:defRPr/>
              </a:pPr>
              <a:r>
                <a:rPr lang="en-US" sz="1600" b="1" kern="0">
                  <a:solidFill>
                    <a:prstClr val="white"/>
                  </a:solidFill>
                  <a:latin typeface="Arial" panose="020B0604020202020204" pitchFamily="34" charset="0"/>
                  <a:cs typeface="Arial" panose="020B0604020202020204" pitchFamily="34" charset="0"/>
                </a:rPr>
                <a:t>Dissemination</a:t>
              </a:r>
            </a:p>
          </p:txBody>
        </p:sp>
        <p:sp>
          <p:nvSpPr>
            <p:cNvPr id="10" name="Freeform: Shape 9">
              <a:extLst>
                <a:ext uri="{FF2B5EF4-FFF2-40B4-BE49-F238E27FC236}">
                  <a16:creationId xmlns:a16="http://schemas.microsoft.com/office/drawing/2014/main" id="{D1C7EB82-013E-A239-8695-A8EA1C021C21}"/>
                </a:ext>
              </a:extLst>
            </p:cNvPr>
            <p:cNvSpPr/>
            <p:nvPr/>
          </p:nvSpPr>
          <p:spPr>
            <a:xfrm>
              <a:off x="7916411" y="3156311"/>
              <a:ext cx="2858798" cy="2098275"/>
            </a:xfrm>
            <a:custGeom>
              <a:avLst/>
              <a:gdLst>
                <a:gd name="connsiteX0" fmla="*/ 0 w 2858798"/>
                <a:gd name="connsiteY0" fmla="*/ 176328 h 1763279"/>
                <a:gd name="connsiteX1" fmla="*/ 176328 w 2858798"/>
                <a:gd name="connsiteY1" fmla="*/ 0 h 1763279"/>
                <a:gd name="connsiteX2" fmla="*/ 2682470 w 2858798"/>
                <a:gd name="connsiteY2" fmla="*/ 0 h 1763279"/>
                <a:gd name="connsiteX3" fmla="*/ 2858798 w 2858798"/>
                <a:gd name="connsiteY3" fmla="*/ 176328 h 1763279"/>
                <a:gd name="connsiteX4" fmla="*/ 2858798 w 2858798"/>
                <a:gd name="connsiteY4" fmla="*/ 1586951 h 1763279"/>
                <a:gd name="connsiteX5" fmla="*/ 2682470 w 2858798"/>
                <a:gd name="connsiteY5" fmla="*/ 1763279 h 1763279"/>
                <a:gd name="connsiteX6" fmla="*/ 176328 w 2858798"/>
                <a:gd name="connsiteY6" fmla="*/ 1763279 h 1763279"/>
                <a:gd name="connsiteX7" fmla="*/ 0 w 2858798"/>
                <a:gd name="connsiteY7" fmla="*/ 1586951 h 1763279"/>
                <a:gd name="connsiteX8" fmla="*/ 0 w 2858798"/>
                <a:gd name="connsiteY8" fmla="*/ 176328 h 1763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8798" h="1763279">
                  <a:moveTo>
                    <a:pt x="0" y="176328"/>
                  </a:moveTo>
                  <a:cubicBezTo>
                    <a:pt x="0" y="78945"/>
                    <a:pt x="78945" y="0"/>
                    <a:pt x="176328" y="0"/>
                  </a:cubicBezTo>
                  <a:lnTo>
                    <a:pt x="2682470" y="0"/>
                  </a:lnTo>
                  <a:cubicBezTo>
                    <a:pt x="2779853" y="0"/>
                    <a:pt x="2858798" y="78945"/>
                    <a:pt x="2858798" y="176328"/>
                  </a:cubicBezTo>
                  <a:lnTo>
                    <a:pt x="2858798" y="1586951"/>
                  </a:lnTo>
                  <a:cubicBezTo>
                    <a:pt x="2858798" y="1684334"/>
                    <a:pt x="2779853" y="1763279"/>
                    <a:pt x="2682470" y="1763279"/>
                  </a:cubicBezTo>
                  <a:lnTo>
                    <a:pt x="176328" y="1763279"/>
                  </a:lnTo>
                  <a:cubicBezTo>
                    <a:pt x="78945" y="1763279"/>
                    <a:pt x="0" y="1684334"/>
                    <a:pt x="0" y="1586951"/>
                  </a:cubicBezTo>
                  <a:lnTo>
                    <a:pt x="0" y="176328"/>
                  </a:lnTo>
                  <a:close/>
                </a:path>
              </a:pathLst>
            </a:custGeom>
            <a:solidFill>
              <a:sysClr val="window" lastClr="FFFFFF">
                <a:alpha val="90000"/>
                <a:hueOff val="0"/>
                <a:satOff val="0"/>
                <a:lumOff val="0"/>
                <a:alphaOff val="0"/>
              </a:sysClr>
            </a:solidFill>
            <a:ln w="15875" cap="flat" cmpd="sng" algn="ctr">
              <a:solidFill>
                <a:srgbClr val="5B9BD5">
                  <a:hueOff val="-6758543"/>
                  <a:satOff val="-17419"/>
                  <a:lumOff val="-11765"/>
                  <a:alphaOff val="0"/>
                </a:srgbClr>
              </a:solidFill>
              <a:prstDash val="solid"/>
            </a:ln>
            <a:effectLst/>
          </p:spPr>
          <p:txBody>
            <a:bodyPr spcFirstLastPara="0" vert="horz" wrap="square" lIns="182832" tIns="228540" rIns="61517" bIns="439264" numCol="1" spcCol="1270" anchor="t" anchorCtr="0">
              <a:noAutofit/>
            </a:bodyPr>
            <a:lstStyle/>
            <a:p>
              <a:pPr marL="0" lvl="1" defTabSz="488803">
                <a:lnSpc>
                  <a:spcPts val="1500"/>
                </a:lnSpc>
                <a:spcBef>
                  <a:spcPct val="0"/>
                </a:spcBef>
                <a:spcAft>
                  <a:spcPts val="600"/>
                </a:spcAft>
                <a:defRPr/>
              </a:pPr>
              <a:r>
                <a:rPr lang="en-US" sz="1400" b="1" kern="0">
                  <a:solidFill>
                    <a:srgbClr val="70AD47"/>
                  </a:solidFill>
                  <a:latin typeface="Arial" panose="020B0604020202020204" pitchFamily="34" charset="0"/>
                  <a:cs typeface="Arial" panose="020B0604020202020204" pitchFamily="34" charset="0"/>
                </a:rPr>
                <a:t>Engage Communities </a:t>
              </a:r>
            </a:p>
            <a:p>
              <a:pPr marL="137119" lvl="1" indent="-137119" defTabSz="488803">
                <a:lnSpc>
                  <a:spcPts val="1500"/>
                </a:lnSpc>
                <a:spcBef>
                  <a:spcPct val="0"/>
                </a:spcBef>
                <a:spcAft>
                  <a:spcPts val="600"/>
                </a:spcAft>
                <a:buFontTx/>
                <a:buChar char="•"/>
                <a:defRPr/>
              </a:pPr>
              <a:r>
                <a:rPr lang="en-US" sz="1200" kern="0">
                  <a:solidFill>
                    <a:prstClr val="black">
                      <a:hueOff val="0"/>
                      <a:satOff val="0"/>
                      <a:lumOff val="0"/>
                      <a:alphaOff val="0"/>
                    </a:prstClr>
                  </a:solidFill>
                  <a:latin typeface="Arial" panose="020B0604020202020204" pitchFamily="34" charset="0"/>
                  <a:cs typeface="Arial" panose="020B0604020202020204" pitchFamily="34" charset="0"/>
                </a:rPr>
                <a:t>Utilize a comprehensive assessment of site readiness and willingness to address systemic barriers</a:t>
              </a:r>
            </a:p>
            <a:p>
              <a:pPr marL="137119" lvl="1" indent="-137119" defTabSz="488803">
                <a:lnSpc>
                  <a:spcPts val="1500"/>
                </a:lnSpc>
                <a:spcBef>
                  <a:spcPct val="0"/>
                </a:spcBef>
                <a:spcAft>
                  <a:spcPts val="600"/>
                </a:spcAft>
                <a:buFontTx/>
                <a:buChar char="•"/>
                <a:defRPr/>
              </a:pPr>
              <a:r>
                <a:rPr lang="en-US" sz="1200" kern="0">
                  <a:solidFill>
                    <a:prstClr val="black">
                      <a:hueOff val="0"/>
                      <a:satOff val="0"/>
                      <a:lumOff val="0"/>
                      <a:alphaOff val="0"/>
                    </a:prstClr>
                  </a:solidFill>
                  <a:latin typeface="Arial" panose="020B0604020202020204" pitchFamily="34" charset="0"/>
                  <a:cs typeface="Arial" panose="020B0604020202020204" pitchFamily="34" charset="0"/>
                </a:rPr>
                <a:t>Work with sites to engage individuals </a:t>
              </a:r>
              <a:br>
                <a:rPr lang="en-US" sz="1200" kern="0">
                  <a:solidFill>
                    <a:prstClr val="black">
                      <a:hueOff val="0"/>
                      <a:satOff val="0"/>
                      <a:lumOff val="0"/>
                      <a:alphaOff val="0"/>
                    </a:prstClr>
                  </a:solidFill>
                  <a:latin typeface="Arial" panose="020B0604020202020204" pitchFamily="34" charset="0"/>
                  <a:cs typeface="Arial" panose="020B0604020202020204" pitchFamily="34" charset="0"/>
                </a:rPr>
              </a:br>
              <a:r>
                <a:rPr lang="en-US" sz="1200" kern="0">
                  <a:solidFill>
                    <a:prstClr val="black">
                      <a:hueOff val="0"/>
                      <a:satOff val="0"/>
                      <a:lumOff val="0"/>
                      <a:alphaOff val="0"/>
                    </a:prstClr>
                  </a:solidFill>
                  <a:latin typeface="Arial" panose="020B0604020202020204" pitchFamily="34" charset="0"/>
                  <a:cs typeface="Arial" panose="020B0604020202020204" pitchFamily="34" charset="0"/>
                </a:rPr>
                <a:t>most impacted by systems of care to identify barriers</a:t>
              </a:r>
            </a:p>
            <a:p>
              <a:pPr marL="137119" lvl="1" indent="-137119" defTabSz="488803">
                <a:lnSpc>
                  <a:spcPts val="1500"/>
                </a:lnSpc>
                <a:spcBef>
                  <a:spcPct val="0"/>
                </a:spcBef>
                <a:spcAft>
                  <a:spcPts val="600"/>
                </a:spcAft>
                <a:buFontTx/>
                <a:buChar char="•"/>
                <a:defRPr/>
              </a:pPr>
              <a:r>
                <a:rPr lang="en-US" sz="1200" kern="0">
                  <a:solidFill>
                    <a:prstClr val="black">
                      <a:hueOff val="0"/>
                      <a:satOff val="0"/>
                      <a:lumOff val="0"/>
                      <a:alphaOff val="0"/>
                    </a:prstClr>
                  </a:solidFill>
                  <a:latin typeface="Arial" panose="020B0604020202020204" pitchFamily="34" charset="0"/>
                  <a:cs typeface="Arial" panose="020B0604020202020204" pitchFamily="34" charset="0"/>
                </a:rPr>
                <a:t>Use affinity and focus groups to determine where the site is on the continuum for </a:t>
              </a:r>
              <a:br>
                <a:rPr lang="en-US" sz="1200" kern="0">
                  <a:solidFill>
                    <a:prstClr val="black">
                      <a:hueOff val="0"/>
                      <a:satOff val="0"/>
                      <a:lumOff val="0"/>
                      <a:alphaOff val="0"/>
                    </a:prstClr>
                  </a:solidFill>
                  <a:latin typeface="Arial" panose="020B0604020202020204" pitchFamily="34" charset="0"/>
                  <a:cs typeface="Arial" panose="020B0604020202020204" pitchFamily="34" charset="0"/>
                </a:rPr>
              </a:br>
              <a:r>
                <a:rPr lang="en-US" sz="1200" kern="0">
                  <a:solidFill>
                    <a:prstClr val="black">
                      <a:hueOff val="0"/>
                      <a:satOff val="0"/>
                      <a:lumOff val="0"/>
                      <a:alphaOff val="0"/>
                    </a:prstClr>
                  </a:solidFill>
                  <a:latin typeface="Arial" panose="020B0604020202020204" pitchFamily="34" charset="0"/>
                  <a:cs typeface="Arial" panose="020B0604020202020204" pitchFamily="34" charset="0"/>
                </a:rPr>
                <a:t>anti-oppression and anti-racism work.</a:t>
              </a:r>
            </a:p>
          </p:txBody>
        </p:sp>
        <p:sp>
          <p:nvSpPr>
            <p:cNvPr id="11" name="Freeform: Shape 10">
              <a:extLst>
                <a:ext uri="{FF2B5EF4-FFF2-40B4-BE49-F238E27FC236}">
                  <a16:creationId xmlns:a16="http://schemas.microsoft.com/office/drawing/2014/main" id="{A51667F1-5751-780C-2225-4FE1448B88FD}"/>
                </a:ext>
              </a:extLst>
            </p:cNvPr>
            <p:cNvSpPr/>
            <p:nvPr/>
          </p:nvSpPr>
          <p:spPr>
            <a:xfrm>
              <a:off x="8611485" y="4958109"/>
              <a:ext cx="1900311" cy="572925"/>
            </a:xfrm>
            <a:custGeom>
              <a:avLst/>
              <a:gdLst>
                <a:gd name="connsiteX0" fmla="*/ 0 w 1900311"/>
                <a:gd name="connsiteY0" fmla="*/ 75569 h 755691"/>
                <a:gd name="connsiteX1" fmla="*/ 75569 w 1900311"/>
                <a:gd name="connsiteY1" fmla="*/ 0 h 755691"/>
                <a:gd name="connsiteX2" fmla="*/ 1824742 w 1900311"/>
                <a:gd name="connsiteY2" fmla="*/ 0 h 755691"/>
                <a:gd name="connsiteX3" fmla="*/ 1900311 w 1900311"/>
                <a:gd name="connsiteY3" fmla="*/ 75569 h 755691"/>
                <a:gd name="connsiteX4" fmla="*/ 1900311 w 1900311"/>
                <a:gd name="connsiteY4" fmla="*/ 680122 h 755691"/>
                <a:gd name="connsiteX5" fmla="*/ 1824742 w 1900311"/>
                <a:gd name="connsiteY5" fmla="*/ 755691 h 755691"/>
                <a:gd name="connsiteX6" fmla="*/ 75569 w 1900311"/>
                <a:gd name="connsiteY6" fmla="*/ 755691 h 755691"/>
                <a:gd name="connsiteX7" fmla="*/ 0 w 1900311"/>
                <a:gd name="connsiteY7" fmla="*/ 680122 h 755691"/>
                <a:gd name="connsiteX8" fmla="*/ 0 w 1900311"/>
                <a:gd name="connsiteY8" fmla="*/ 75569 h 755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0311" h="755691">
                  <a:moveTo>
                    <a:pt x="0" y="75569"/>
                  </a:moveTo>
                  <a:cubicBezTo>
                    <a:pt x="0" y="33833"/>
                    <a:pt x="33833" y="0"/>
                    <a:pt x="75569" y="0"/>
                  </a:cubicBezTo>
                  <a:lnTo>
                    <a:pt x="1824742" y="0"/>
                  </a:lnTo>
                  <a:cubicBezTo>
                    <a:pt x="1866478" y="0"/>
                    <a:pt x="1900311" y="33833"/>
                    <a:pt x="1900311" y="75569"/>
                  </a:cubicBezTo>
                  <a:lnTo>
                    <a:pt x="1900311" y="680122"/>
                  </a:lnTo>
                  <a:cubicBezTo>
                    <a:pt x="1900311" y="721858"/>
                    <a:pt x="1866478" y="755691"/>
                    <a:pt x="1824742" y="755691"/>
                  </a:cubicBezTo>
                  <a:lnTo>
                    <a:pt x="75569" y="755691"/>
                  </a:lnTo>
                  <a:cubicBezTo>
                    <a:pt x="33833" y="755691"/>
                    <a:pt x="0" y="721858"/>
                    <a:pt x="0" y="680122"/>
                  </a:cubicBezTo>
                  <a:lnTo>
                    <a:pt x="0" y="75569"/>
                  </a:lnTo>
                  <a:close/>
                </a:path>
              </a:pathLst>
            </a:custGeom>
            <a:solidFill>
              <a:srgbClr val="5B9BD5">
                <a:hueOff val="-6758543"/>
                <a:satOff val="-17419"/>
                <a:lumOff val="-11765"/>
                <a:alphaOff val="0"/>
              </a:srgbClr>
            </a:solidFill>
            <a:ln w="15875" cap="flat" cmpd="sng" algn="ctr">
              <a:solidFill>
                <a:sysClr val="window" lastClr="FFFFFF">
                  <a:hueOff val="0"/>
                  <a:satOff val="0"/>
                  <a:lumOff val="0"/>
                  <a:alphaOff val="0"/>
                </a:sysClr>
              </a:solidFill>
              <a:prstDash val="solid"/>
            </a:ln>
            <a:effectLst/>
          </p:spPr>
          <p:txBody>
            <a:bodyPr spcFirstLastPara="0" vert="horz" wrap="square" lIns="54504" tIns="43712" rIns="54504" bIns="43712" numCol="1" spcCol="1270" anchor="ctr" anchorCtr="0">
              <a:noAutofit/>
            </a:bodyPr>
            <a:lstStyle/>
            <a:p>
              <a:pPr algn="ctr" defTabSz="755423">
                <a:lnSpc>
                  <a:spcPct val="90000"/>
                </a:lnSpc>
                <a:spcBef>
                  <a:spcPct val="0"/>
                </a:spcBef>
                <a:spcAft>
                  <a:spcPct val="35000"/>
                </a:spcAft>
                <a:defRPr/>
              </a:pPr>
              <a:r>
                <a:rPr lang="en-US" sz="1600" b="1" kern="0">
                  <a:solidFill>
                    <a:prstClr val="white"/>
                  </a:solidFill>
                  <a:latin typeface="Arial" panose="020B0604020202020204" pitchFamily="34" charset="0"/>
                  <a:cs typeface="Arial" panose="020B0604020202020204" pitchFamily="34" charset="0"/>
                </a:rPr>
                <a:t>Technical </a:t>
              </a:r>
              <a:br>
                <a:rPr lang="en-US" sz="1600" b="1" kern="0">
                  <a:solidFill>
                    <a:prstClr val="white"/>
                  </a:solidFill>
                  <a:latin typeface="Arial" panose="020B0604020202020204" pitchFamily="34" charset="0"/>
                  <a:cs typeface="Arial" panose="020B0604020202020204" pitchFamily="34" charset="0"/>
                </a:rPr>
              </a:br>
              <a:r>
                <a:rPr lang="en-US" sz="1600" b="1" kern="0">
                  <a:solidFill>
                    <a:prstClr val="white"/>
                  </a:solidFill>
                  <a:latin typeface="Arial" panose="020B0604020202020204" pitchFamily="34" charset="0"/>
                  <a:cs typeface="Arial" panose="020B0604020202020204" pitchFamily="34" charset="0"/>
                </a:rPr>
                <a:t>Assistance</a:t>
              </a:r>
            </a:p>
          </p:txBody>
        </p:sp>
      </p:grpSp>
    </p:spTree>
    <p:extLst>
      <p:ext uri="{BB962C8B-B14F-4D97-AF65-F5344CB8AC3E}">
        <p14:creationId xmlns:p14="http://schemas.microsoft.com/office/powerpoint/2010/main" val="37099406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69298-A605-EDA7-13B4-BFD1F5D36F77}"/>
              </a:ext>
            </a:extLst>
          </p:cNvPr>
          <p:cNvSpPr>
            <a:spLocks noGrp="1"/>
          </p:cNvSpPr>
          <p:nvPr>
            <p:ph type="title"/>
          </p:nvPr>
        </p:nvSpPr>
        <p:spPr/>
        <p:txBody>
          <a:bodyPr/>
          <a:lstStyle/>
          <a:p>
            <a:r>
              <a:rPr lang="en-US"/>
              <a:t>Technical Assistance (TA)</a:t>
            </a:r>
          </a:p>
        </p:txBody>
      </p:sp>
      <p:sp>
        <p:nvSpPr>
          <p:cNvPr id="3" name="Freeform: Shape 2">
            <a:extLst>
              <a:ext uri="{FF2B5EF4-FFF2-40B4-BE49-F238E27FC236}">
                <a16:creationId xmlns:a16="http://schemas.microsoft.com/office/drawing/2014/main" id="{F656F405-1253-DD26-9D99-AC9740CE8988}"/>
              </a:ext>
            </a:extLst>
          </p:cNvPr>
          <p:cNvSpPr/>
          <p:nvPr/>
        </p:nvSpPr>
        <p:spPr>
          <a:xfrm>
            <a:off x="1071035" y="2218577"/>
            <a:ext cx="5153596" cy="3662104"/>
          </a:xfrm>
          <a:custGeom>
            <a:avLst/>
            <a:gdLst>
              <a:gd name="connsiteX0" fmla="*/ 0 w 1956765"/>
              <a:gd name="connsiteY0" fmla="*/ 0 h 587029"/>
              <a:gd name="connsiteX1" fmla="*/ 1780656 w 1956765"/>
              <a:gd name="connsiteY1" fmla="*/ 0 h 587029"/>
              <a:gd name="connsiteX2" fmla="*/ 1956765 w 1956765"/>
              <a:gd name="connsiteY2" fmla="*/ 293515 h 587029"/>
              <a:gd name="connsiteX3" fmla="*/ 1780656 w 1956765"/>
              <a:gd name="connsiteY3" fmla="*/ 587029 h 587029"/>
              <a:gd name="connsiteX4" fmla="*/ 0 w 1956765"/>
              <a:gd name="connsiteY4" fmla="*/ 587029 h 587029"/>
              <a:gd name="connsiteX5" fmla="*/ 176109 w 1956765"/>
              <a:gd name="connsiteY5" fmla="*/ 293515 h 587029"/>
              <a:gd name="connsiteX6" fmla="*/ 0 w 1956765"/>
              <a:gd name="connsiteY6" fmla="*/ 0 h 587029"/>
              <a:gd name="connsiteX0" fmla="*/ 0 w 1956765"/>
              <a:gd name="connsiteY0" fmla="*/ 0 h 587029"/>
              <a:gd name="connsiteX1" fmla="*/ 1780656 w 1956765"/>
              <a:gd name="connsiteY1" fmla="*/ 0 h 587029"/>
              <a:gd name="connsiteX2" fmla="*/ 1956765 w 1956765"/>
              <a:gd name="connsiteY2" fmla="*/ 293515 h 587029"/>
              <a:gd name="connsiteX3" fmla="*/ 1780656 w 1956765"/>
              <a:gd name="connsiteY3" fmla="*/ 587029 h 587029"/>
              <a:gd name="connsiteX4" fmla="*/ 0 w 1956765"/>
              <a:gd name="connsiteY4" fmla="*/ 587029 h 587029"/>
              <a:gd name="connsiteX5" fmla="*/ 0 w 1956765"/>
              <a:gd name="connsiteY5" fmla="*/ 0 h 587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6765" h="587029">
                <a:moveTo>
                  <a:pt x="0" y="0"/>
                </a:moveTo>
                <a:lnTo>
                  <a:pt x="1780656" y="0"/>
                </a:lnTo>
                <a:lnTo>
                  <a:pt x="1956765" y="293515"/>
                </a:lnTo>
                <a:lnTo>
                  <a:pt x="1780656" y="587029"/>
                </a:lnTo>
                <a:lnTo>
                  <a:pt x="0" y="587029"/>
                </a:lnTo>
                <a:lnTo>
                  <a:pt x="0" y="0"/>
                </a:lnTo>
                <a:close/>
              </a:path>
            </a:pathLst>
          </a:custGeom>
          <a:solidFill>
            <a:srgbClr val="D8EACB"/>
          </a:solidFill>
          <a:ln w="15875" cap="flat" cmpd="sng" algn="ctr">
            <a:noFill/>
            <a:prstDash val="solid"/>
          </a:ln>
          <a:effectLst/>
        </p:spPr>
        <p:txBody>
          <a:bodyPr spcFirstLastPara="0" vert="horz" wrap="square" lIns="365760" tIns="274320" rIns="248591" bIns="72482" numCol="1" spcCol="1270" anchor="t" anchorCtr="0">
            <a:noAutofit/>
          </a:bodyPr>
          <a:lstStyle/>
          <a:p>
            <a:pPr marL="0" marR="0" lvl="0" indent="0" defTabSz="711200" eaLnBrk="1" fontAlgn="auto" latinLnBrk="0" hangingPunct="1">
              <a:lnSpc>
                <a:spcPct val="90000"/>
              </a:lnSpc>
              <a:spcBef>
                <a:spcPct val="0"/>
              </a:spcBef>
              <a:spcAft>
                <a:spcPts val="1800"/>
              </a:spcAft>
              <a:buClrTx/>
              <a:buSzTx/>
              <a:buFontTx/>
              <a:buNone/>
              <a:tabLst/>
              <a:defRPr/>
            </a:pPr>
            <a:r>
              <a:rPr lang="en-US" sz="2000" b="1" kern="0">
                <a:latin typeface="Arial Black" panose="020B0A04020102020204" pitchFamily="34" charset="0"/>
              </a:rPr>
              <a:t>Universal TA</a:t>
            </a:r>
          </a:p>
          <a:p>
            <a:pPr marL="182880" marR="0" lvl="0" indent="-182880" defTabSz="711200" eaLnBrk="1" fontAlgn="auto" latinLnBrk="0" hangingPunct="1">
              <a:lnSpc>
                <a:spcPct val="90000"/>
              </a:lnSpc>
              <a:spcBef>
                <a:spcPct val="0"/>
              </a:spcBef>
              <a:spcAft>
                <a:spcPct val="35000"/>
              </a:spcAft>
              <a:buClrTx/>
              <a:buSzTx/>
              <a:buFont typeface="Arial" panose="020B0604020202020204" pitchFamily="34" charset="0"/>
              <a:buChar char="•"/>
              <a:tabLst/>
              <a:defRPr/>
            </a:pPr>
            <a:r>
              <a:rPr lang="en-US" sz="2000" kern="0">
                <a:latin typeface="+mj-lt"/>
              </a:rPr>
              <a:t>Knowledge Hub</a:t>
            </a:r>
          </a:p>
          <a:p>
            <a:pPr marL="182880" marR="0" lvl="0" indent="-182880" defTabSz="711200" eaLnBrk="1" fontAlgn="auto" latinLnBrk="0" hangingPunct="1">
              <a:lnSpc>
                <a:spcPct val="90000"/>
              </a:lnSpc>
              <a:spcBef>
                <a:spcPct val="0"/>
              </a:spcBef>
              <a:spcAft>
                <a:spcPct val="35000"/>
              </a:spcAft>
              <a:buClrTx/>
              <a:buSzTx/>
              <a:buFont typeface="Arial" panose="020B0604020202020204" pitchFamily="34" charset="0"/>
              <a:buChar char="•"/>
              <a:tabLst/>
              <a:defRPr/>
            </a:pPr>
            <a:r>
              <a:rPr lang="en-US" sz="2000" kern="0">
                <a:latin typeface="+mj-lt"/>
              </a:rPr>
              <a:t>Diverse group of resources</a:t>
            </a:r>
          </a:p>
          <a:p>
            <a:pPr marL="182880" marR="0" lvl="0" indent="-182880" defTabSz="711200" eaLnBrk="1" fontAlgn="auto" latinLnBrk="0" hangingPunct="1">
              <a:lnSpc>
                <a:spcPct val="90000"/>
              </a:lnSpc>
              <a:spcBef>
                <a:spcPct val="0"/>
              </a:spcBef>
              <a:spcAft>
                <a:spcPct val="35000"/>
              </a:spcAft>
              <a:buClrTx/>
              <a:buSzTx/>
              <a:buFont typeface="Arial" panose="020B0604020202020204" pitchFamily="34" charset="0"/>
              <a:buChar char="•"/>
              <a:tabLst/>
              <a:defRPr/>
            </a:pPr>
            <a:r>
              <a:rPr lang="en-US" sz="2000" kern="0">
                <a:latin typeface="+mj-lt"/>
              </a:rPr>
              <a:t>Connection to peer learning</a:t>
            </a:r>
          </a:p>
          <a:p>
            <a:pPr marL="182880" marR="0" lvl="0" indent="-182880" defTabSz="711200" eaLnBrk="1" fontAlgn="auto" latinLnBrk="0" hangingPunct="1">
              <a:lnSpc>
                <a:spcPct val="90000"/>
              </a:lnSpc>
              <a:spcBef>
                <a:spcPct val="0"/>
              </a:spcBef>
              <a:spcAft>
                <a:spcPct val="35000"/>
              </a:spcAft>
              <a:buClrTx/>
              <a:buSzTx/>
              <a:buFont typeface="Arial" panose="020B0604020202020204" pitchFamily="34" charset="0"/>
              <a:buChar char="•"/>
              <a:tabLst/>
              <a:defRPr/>
            </a:pPr>
            <a:r>
              <a:rPr lang="en-US" sz="2000" kern="0">
                <a:latin typeface="+mj-lt"/>
              </a:rPr>
              <a:t>Promotion of equity in service array</a:t>
            </a:r>
          </a:p>
          <a:p>
            <a:pPr marL="182880" marR="0" lvl="0" indent="-182880" defTabSz="711200" eaLnBrk="1" fontAlgn="auto" latinLnBrk="0" hangingPunct="1">
              <a:lnSpc>
                <a:spcPct val="90000"/>
              </a:lnSpc>
              <a:spcBef>
                <a:spcPct val="0"/>
              </a:spcBef>
              <a:spcAft>
                <a:spcPct val="35000"/>
              </a:spcAft>
              <a:buClrTx/>
              <a:buSzTx/>
              <a:buFont typeface="Arial" panose="020B0604020202020204" pitchFamily="34" charset="0"/>
              <a:buChar char="•"/>
              <a:tabLst/>
              <a:defRPr/>
            </a:pPr>
            <a:r>
              <a:rPr lang="en-US" sz="2000" kern="0">
                <a:latin typeface="+mj-lt"/>
              </a:rPr>
              <a:t>Newsletters</a:t>
            </a:r>
          </a:p>
          <a:p>
            <a:pPr marL="182880" marR="0" lvl="0" indent="-182880" defTabSz="711200" eaLnBrk="1" fontAlgn="auto" latinLnBrk="0" hangingPunct="1">
              <a:lnSpc>
                <a:spcPct val="90000"/>
              </a:lnSpc>
              <a:spcBef>
                <a:spcPct val="0"/>
              </a:spcBef>
              <a:spcAft>
                <a:spcPct val="35000"/>
              </a:spcAft>
              <a:buClrTx/>
              <a:buSzTx/>
              <a:buFont typeface="Arial" panose="020B0604020202020204" pitchFamily="34" charset="0"/>
              <a:buChar char="•"/>
              <a:tabLst/>
              <a:defRPr/>
            </a:pPr>
            <a:r>
              <a:rPr lang="en-US" sz="2000" kern="0">
                <a:latin typeface="+mj-lt"/>
              </a:rPr>
              <a:t>Webinars and toolkits</a:t>
            </a:r>
          </a:p>
        </p:txBody>
      </p:sp>
      <p:sp>
        <p:nvSpPr>
          <p:cNvPr id="4" name="Freeform: Shape 3">
            <a:extLst>
              <a:ext uri="{FF2B5EF4-FFF2-40B4-BE49-F238E27FC236}">
                <a16:creationId xmlns:a16="http://schemas.microsoft.com/office/drawing/2014/main" id="{6818E303-DE2A-A9B1-FCB9-4942AFBDBAAB}"/>
              </a:ext>
            </a:extLst>
          </p:cNvPr>
          <p:cNvSpPr/>
          <p:nvPr/>
        </p:nvSpPr>
        <p:spPr>
          <a:xfrm>
            <a:off x="5877927" y="2221757"/>
            <a:ext cx="5153596" cy="3662104"/>
          </a:xfrm>
          <a:custGeom>
            <a:avLst/>
            <a:gdLst>
              <a:gd name="connsiteX0" fmla="*/ 0 w 1956765"/>
              <a:gd name="connsiteY0" fmla="*/ 0 h 587029"/>
              <a:gd name="connsiteX1" fmla="*/ 1780656 w 1956765"/>
              <a:gd name="connsiteY1" fmla="*/ 0 h 587029"/>
              <a:gd name="connsiteX2" fmla="*/ 1956765 w 1956765"/>
              <a:gd name="connsiteY2" fmla="*/ 293515 h 587029"/>
              <a:gd name="connsiteX3" fmla="*/ 1780656 w 1956765"/>
              <a:gd name="connsiteY3" fmla="*/ 587029 h 587029"/>
              <a:gd name="connsiteX4" fmla="*/ 0 w 1956765"/>
              <a:gd name="connsiteY4" fmla="*/ 587029 h 587029"/>
              <a:gd name="connsiteX5" fmla="*/ 176109 w 1956765"/>
              <a:gd name="connsiteY5" fmla="*/ 293515 h 587029"/>
              <a:gd name="connsiteX6" fmla="*/ 0 w 1956765"/>
              <a:gd name="connsiteY6" fmla="*/ 0 h 587029"/>
              <a:gd name="connsiteX0" fmla="*/ 0 w 1780656"/>
              <a:gd name="connsiteY0" fmla="*/ 0 h 587029"/>
              <a:gd name="connsiteX1" fmla="*/ 1780656 w 1780656"/>
              <a:gd name="connsiteY1" fmla="*/ 0 h 587029"/>
              <a:gd name="connsiteX2" fmla="*/ 1780656 w 1780656"/>
              <a:gd name="connsiteY2" fmla="*/ 587029 h 587029"/>
              <a:gd name="connsiteX3" fmla="*/ 0 w 1780656"/>
              <a:gd name="connsiteY3" fmla="*/ 587029 h 587029"/>
              <a:gd name="connsiteX4" fmla="*/ 176109 w 1780656"/>
              <a:gd name="connsiteY4" fmla="*/ 293515 h 587029"/>
              <a:gd name="connsiteX5" fmla="*/ 0 w 1780656"/>
              <a:gd name="connsiteY5" fmla="*/ 0 h 587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0656" h="587029">
                <a:moveTo>
                  <a:pt x="0" y="0"/>
                </a:moveTo>
                <a:lnTo>
                  <a:pt x="1780656" y="0"/>
                </a:lnTo>
                <a:lnTo>
                  <a:pt x="1780656" y="587029"/>
                </a:lnTo>
                <a:lnTo>
                  <a:pt x="0" y="587029"/>
                </a:lnTo>
                <a:lnTo>
                  <a:pt x="176109" y="293515"/>
                </a:lnTo>
                <a:lnTo>
                  <a:pt x="0" y="0"/>
                </a:lnTo>
                <a:close/>
              </a:path>
            </a:pathLst>
          </a:custGeom>
          <a:solidFill>
            <a:srgbClr val="D6E1F0"/>
          </a:solidFill>
          <a:ln w="15875" cap="flat" cmpd="sng" algn="ctr">
            <a:noFill/>
            <a:prstDash val="solid"/>
          </a:ln>
          <a:effectLst/>
        </p:spPr>
        <p:txBody>
          <a:bodyPr spcFirstLastPara="0" vert="horz" wrap="square" lIns="822960" tIns="274320" rIns="91440" bIns="72482" numCol="1" spcCol="1270" anchor="t" anchorCtr="0">
            <a:noAutofit/>
          </a:bodyPr>
          <a:lstStyle/>
          <a:p>
            <a:pPr marL="0" marR="0" lvl="0" indent="0" defTabSz="711200" eaLnBrk="1" fontAlgn="auto" latinLnBrk="0" hangingPunct="1">
              <a:lnSpc>
                <a:spcPct val="90000"/>
              </a:lnSpc>
              <a:spcBef>
                <a:spcPct val="0"/>
              </a:spcBef>
              <a:spcAft>
                <a:spcPts val="1800"/>
              </a:spcAft>
              <a:buClrTx/>
              <a:buSzTx/>
              <a:buFontTx/>
              <a:buNone/>
              <a:tabLst/>
              <a:defRPr/>
            </a:pPr>
            <a:r>
              <a:rPr kumimoji="0" lang="en-US" sz="2200" i="0" u="none" strike="noStrike" kern="0" cap="none" spc="0" normalizeH="0" baseline="0" noProof="0">
                <a:ln>
                  <a:noFill/>
                </a:ln>
                <a:effectLst/>
                <a:uLnTx/>
                <a:uFillTx/>
                <a:latin typeface="Arial Black" panose="020B0A04020102020204" pitchFamily="34" charset="0"/>
              </a:rPr>
              <a:t>Intensive TA</a:t>
            </a:r>
          </a:p>
          <a:p>
            <a:pPr marL="182880" marR="0" lvl="0" indent="-182880" defTabSz="711200" eaLnBrk="1" fontAlgn="auto" latinLnBrk="0" hangingPunct="1">
              <a:lnSpc>
                <a:spcPct val="90000"/>
              </a:lnSpc>
              <a:spcBef>
                <a:spcPct val="0"/>
              </a:spcBef>
              <a:spcAft>
                <a:spcPct val="35000"/>
              </a:spcAft>
              <a:buClrTx/>
              <a:buSzTx/>
              <a:buFont typeface="Arial" panose="020B0604020202020204" pitchFamily="34" charset="0"/>
              <a:buChar char="•"/>
              <a:tabLst/>
              <a:defRPr/>
            </a:pPr>
            <a:r>
              <a:rPr lang="en-US" sz="2000" kern="0">
                <a:latin typeface="+mj-lt"/>
              </a:rPr>
              <a:t>Cross system collaboration</a:t>
            </a:r>
          </a:p>
          <a:p>
            <a:pPr marL="182880" marR="0" lvl="0" indent="-182880" defTabSz="711200" eaLnBrk="1" fontAlgn="auto" latinLnBrk="0" hangingPunct="1">
              <a:lnSpc>
                <a:spcPct val="90000"/>
              </a:lnSpc>
              <a:spcBef>
                <a:spcPct val="0"/>
              </a:spcBef>
              <a:spcAft>
                <a:spcPct val="35000"/>
              </a:spcAft>
              <a:buClrTx/>
              <a:buSzTx/>
              <a:buFont typeface="Arial" panose="020B0604020202020204" pitchFamily="34" charset="0"/>
              <a:buChar char="•"/>
              <a:tabLst/>
              <a:defRPr/>
            </a:pPr>
            <a:r>
              <a:rPr lang="en-US" sz="2000" kern="0">
                <a:latin typeface="+mj-lt"/>
              </a:rPr>
              <a:t>Multi-disciplinary expertise</a:t>
            </a:r>
          </a:p>
          <a:p>
            <a:pPr marL="182880" marR="0" lvl="0" indent="-182880" defTabSz="711200" eaLnBrk="1" fontAlgn="auto" latinLnBrk="0" hangingPunct="1">
              <a:lnSpc>
                <a:spcPct val="90000"/>
              </a:lnSpc>
              <a:spcBef>
                <a:spcPct val="0"/>
              </a:spcBef>
              <a:spcAft>
                <a:spcPct val="35000"/>
              </a:spcAft>
              <a:buClrTx/>
              <a:buSzTx/>
              <a:buFont typeface="Arial" panose="020B0604020202020204" pitchFamily="34" charset="0"/>
              <a:buChar char="•"/>
              <a:tabLst/>
              <a:defRPr/>
            </a:pPr>
            <a:r>
              <a:rPr lang="en-US" sz="2000" kern="0">
                <a:latin typeface="+mj-lt"/>
              </a:rPr>
              <a:t>Integration of youth and </a:t>
            </a:r>
            <a:br>
              <a:rPr lang="en-US" sz="2000" kern="0">
                <a:latin typeface="+mj-lt"/>
              </a:rPr>
            </a:br>
            <a:r>
              <a:rPr lang="en-US" sz="2000" kern="0">
                <a:latin typeface="+mj-lt"/>
              </a:rPr>
              <a:t>family voice</a:t>
            </a:r>
          </a:p>
          <a:p>
            <a:pPr marL="182880" marR="0" lvl="0" indent="-182880" defTabSz="711200" eaLnBrk="1" fontAlgn="auto" latinLnBrk="0" hangingPunct="1">
              <a:lnSpc>
                <a:spcPct val="90000"/>
              </a:lnSpc>
              <a:spcBef>
                <a:spcPct val="0"/>
              </a:spcBef>
              <a:spcAft>
                <a:spcPct val="35000"/>
              </a:spcAft>
              <a:buClrTx/>
              <a:buSzTx/>
              <a:buFont typeface="Arial" panose="020B0604020202020204" pitchFamily="34" charset="0"/>
              <a:buChar char="•"/>
              <a:tabLst/>
              <a:defRPr/>
            </a:pPr>
            <a:r>
              <a:rPr lang="en-US" sz="2000" kern="0">
                <a:latin typeface="+mj-lt"/>
              </a:rPr>
              <a:t>Attention to sustainability of work</a:t>
            </a:r>
          </a:p>
          <a:p>
            <a:pPr marL="182880" marR="0" lvl="0" indent="-182880" defTabSz="711200" eaLnBrk="1" fontAlgn="auto" latinLnBrk="0" hangingPunct="1">
              <a:lnSpc>
                <a:spcPct val="90000"/>
              </a:lnSpc>
              <a:spcBef>
                <a:spcPct val="0"/>
              </a:spcBef>
              <a:spcAft>
                <a:spcPct val="35000"/>
              </a:spcAft>
              <a:buClrTx/>
              <a:buSzTx/>
              <a:buFont typeface="Arial" panose="020B0604020202020204" pitchFamily="34" charset="0"/>
              <a:buChar char="•"/>
              <a:tabLst/>
              <a:defRPr/>
            </a:pPr>
            <a:r>
              <a:rPr lang="en-US" sz="2000" kern="0">
                <a:latin typeface="+mj-lt"/>
              </a:rPr>
              <a:t>Resources and tools to </a:t>
            </a:r>
            <a:br>
              <a:rPr lang="en-US" sz="2000" kern="0">
                <a:latin typeface="+mj-lt"/>
              </a:rPr>
            </a:br>
            <a:r>
              <a:rPr lang="en-US" sz="2000" kern="0">
                <a:latin typeface="+mj-lt"/>
              </a:rPr>
              <a:t>achieve desired outcomes</a:t>
            </a:r>
          </a:p>
        </p:txBody>
      </p:sp>
    </p:spTree>
    <p:extLst>
      <p:ext uri="{BB962C8B-B14F-4D97-AF65-F5344CB8AC3E}">
        <p14:creationId xmlns:p14="http://schemas.microsoft.com/office/powerpoint/2010/main" val="38510722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NC_Theme_2024">
  <a:themeElements>
    <a:clrScheme name="NatCenter Theme 1">
      <a:dk1>
        <a:srgbClr val="1E1E1E"/>
      </a:dk1>
      <a:lt1>
        <a:srgbClr val="E9F3E2"/>
      </a:lt1>
      <a:dk2>
        <a:srgbClr val="21397D"/>
      </a:dk2>
      <a:lt2>
        <a:srgbClr val="E9F3E2"/>
      </a:lt2>
      <a:accent1>
        <a:srgbClr val="21397D"/>
      </a:accent1>
      <a:accent2>
        <a:srgbClr val="1A9052"/>
      </a:accent2>
      <a:accent3>
        <a:srgbClr val="A5A5A5"/>
      </a:accent3>
      <a:accent4>
        <a:srgbClr val="92C56E"/>
      </a:accent4>
      <a:accent5>
        <a:srgbClr val="48A1FA"/>
      </a:accent5>
      <a:accent6>
        <a:srgbClr val="1C8B74"/>
      </a:accent6>
      <a:hlink>
        <a:srgbClr val="E37B5F"/>
      </a:hlink>
      <a:folHlink>
        <a:srgbClr val="48A1FA"/>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C_PPT_Theme_May2024" id="{F27BA974-4C6C-467C-A935-7DCB74D708E2}" vid="{43E075DB-E267-40F2-8587-A0D801F091B1}"/>
    </a:ext>
  </a:extLst>
</a:theme>
</file>

<file path=ppt/theme/theme2.xml><?xml version="1.0" encoding="utf-8"?>
<a:theme xmlns:a="http://schemas.openxmlformats.org/drawingml/2006/main" name="Office Theme">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9609c37c-41a3-4eeb-8fe5-c4ae5eadd75a">
      <UserInfo>
        <DisplayName>Erin Bader</DisplayName>
        <AccountId>12</AccountId>
        <AccountType/>
      </UserInfo>
      <UserInfo>
        <DisplayName>Jacquin Savoy</DisplayName>
        <AccountId>66</AccountId>
        <AccountType/>
      </UserInfo>
      <UserInfo>
        <DisplayName>Debbie Riley</DisplayName>
        <AccountId>18</AccountId>
        <AccountType/>
      </UserInfo>
      <UserInfo>
        <DisplayName>Mary Wichansky</DisplayName>
        <AccountId>13</AccountId>
        <AccountType/>
      </UserInfo>
      <UserInfo>
        <DisplayName>Michelle Savieo</DisplayName>
        <AccountId>155</AccountId>
        <AccountType/>
      </UserInfo>
      <UserInfo>
        <DisplayName>Johanna Moronta</DisplayName>
        <AccountId>321</AccountId>
        <AccountType/>
      </UserInfo>
    </SharedWithUsers>
    <lcf76f155ced4ddcb4097134ff3c332f xmlns="33c0fa19-db92-4413-ae92-ad252861a7e1">
      <Terms xmlns="http://schemas.microsoft.com/office/infopath/2007/PartnerControls"/>
    </lcf76f155ced4ddcb4097134ff3c332f>
    <TaxCatchAll xmlns="9609c37c-41a3-4eeb-8fe5-c4ae5eadd75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1CB14C0F25BB543802EA4E79F5C4295" ma:contentTypeVersion="14" ma:contentTypeDescription="Create a new document." ma:contentTypeScope="" ma:versionID="426ec847794f95ab964f468dce66046a">
  <xsd:schema xmlns:xsd="http://www.w3.org/2001/XMLSchema" xmlns:xs="http://www.w3.org/2001/XMLSchema" xmlns:p="http://schemas.microsoft.com/office/2006/metadata/properties" xmlns:ns2="33c0fa19-db92-4413-ae92-ad252861a7e1" xmlns:ns3="9609c37c-41a3-4eeb-8fe5-c4ae5eadd75a" targetNamespace="http://schemas.microsoft.com/office/2006/metadata/properties" ma:root="true" ma:fieldsID="d5e4eef59f6430c9a9e6fbe12ea1bc8e" ns2:_="" ns3:_="">
    <xsd:import namespace="33c0fa19-db92-4413-ae92-ad252861a7e1"/>
    <xsd:import namespace="9609c37c-41a3-4eeb-8fe5-c4ae5eadd75a"/>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c0fa19-db92-4413-ae92-ad252861a7e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86d0694b-a05d-4fcc-8317-34e088fb607b"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609c37c-41a3-4eeb-8fe5-c4ae5eadd75a"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ae93a732-d033-437f-9207-c57d8ec928c3}" ma:internalName="TaxCatchAll" ma:showField="CatchAllData" ma:web="9609c37c-41a3-4eeb-8fe5-c4ae5eadd75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89A8D8D-DA3A-409C-A572-2FD6F5E5A3E5}">
  <ds:schemaRefs>
    <ds:schemaRef ds:uri="http://purl.org/dc/elements/1.1/"/>
    <ds:schemaRef ds:uri="http://www.w3.org/XML/1998/namespace"/>
    <ds:schemaRef ds:uri="http://purl.org/dc/dcmitype/"/>
    <ds:schemaRef ds:uri="http://schemas.microsoft.com/office/2006/documentManagement/types"/>
    <ds:schemaRef ds:uri="33c0fa19-db92-4413-ae92-ad252861a7e1"/>
    <ds:schemaRef ds:uri="http://purl.org/dc/terms/"/>
    <ds:schemaRef ds:uri="http://schemas.microsoft.com/office/infopath/2007/PartnerControls"/>
    <ds:schemaRef ds:uri="http://schemas.openxmlformats.org/package/2006/metadata/core-properties"/>
    <ds:schemaRef ds:uri="9609c37c-41a3-4eeb-8fe5-c4ae5eadd75a"/>
    <ds:schemaRef ds:uri="http://schemas.microsoft.com/office/2006/metadata/properties"/>
  </ds:schemaRefs>
</ds:datastoreItem>
</file>

<file path=customXml/itemProps2.xml><?xml version="1.0" encoding="utf-8"?>
<ds:datastoreItem xmlns:ds="http://schemas.openxmlformats.org/officeDocument/2006/customXml" ds:itemID="{4998862B-2063-4161-9679-AB1ED1EE7A1B}">
  <ds:schemaRefs>
    <ds:schemaRef ds:uri="http://schemas.microsoft.com/sharepoint/v3/contenttype/forms"/>
  </ds:schemaRefs>
</ds:datastoreItem>
</file>

<file path=customXml/itemProps3.xml><?xml version="1.0" encoding="utf-8"?>
<ds:datastoreItem xmlns:ds="http://schemas.openxmlformats.org/officeDocument/2006/customXml" ds:itemID="{6207B2DD-9760-42F8-9E5B-BEE79C02A4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3c0fa19-db92-4413-ae92-ad252861a7e1"/>
    <ds:schemaRef ds:uri="9609c37c-41a3-4eeb-8fe5-c4ae5eadd75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NC_PPT_Theme_May2024</Template>
  <TotalTime>1</TotalTime>
  <Words>3821</Words>
  <Application>Microsoft Office PowerPoint</Application>
  <PresentationFormat>Custom</PresentationFormat>
  <Paragraphs>452</Paragraphs>
  <Slides>57</Slides>
  <Notes>51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57</vt:i4>
      </vt:variant>
    </vt:vector>
  </HeadingPairs>
  <TitlesOfParts>
    <vt:vector size="68" baseType="lpstr">
      <vt:lpstr>ＭＳ Ｐゴシック</vt:lpstr>
      <vt:lpstr>Aptos</vt:lpstr>
      <vt:lpstr>Arial</vt:lpstr>
      <vt:lpstr>Arial Black</vt:lpstr>
      <vt:lpstr>Arial,Sans-Serif</vt:lpstr>
      <vt:lpstr>Calibri</vt:lpstr>
      <vt:lpstr>Corbel</vt:lpstr>
      <vt:lpstr>Franklin Gothic Book</vt:lpstr>
      <vt:lpstr>Franklin Gothic Medium</vt:lpstr>
      <vt:lpstr>Montserrat</vt:lpstr>
      <vt:lpstr>NC_Theme_2024</vt:lpstr>
      <vt:lpstr>Supporting Transgender  and Gender Expansive Youth</vt:lpstr>
      <vt:lpstr>Introduction</vt:lpstr>
      <vt:lpstr>Equity and Inclusion Agreements</vt:lpstr>
      <vt:lpstr>Agenda &amp; Webinar Objectives</vt:lpstr>
      <vt:lpstr>Starting With WHY</vt:lpstr>
      <vt:lpstr> Children and Youth’s Mental Health </vt:lpstr>
      <vt:lpstr>What is Adoption Competence? </vt:lpstr>
      <vt:lpstr>Application of Racial and Broader Equity Throughout the National Center</vt:lpstr>
      <vt:lpstr>Technical Assistance (TA)</vt:lpstr>
      <vt:lpstr>Supporting the Mental Health Needs of Transgender and Gender Expansive Youth</vt:lpstr>
      <vt:lpstr>Key Terms  &amp; Concepts</vt:lpstr>
      <vt:lpstr>Key Concepts</vt:lpstr>
      <vt:lpstr>Gender Identity (Related Terms)</vt:lpstr>
      <vt:lpstr>Binary View of SOGIE</vt:lpstr>
      <vt:lpstr>Binary View of SOGIE</vt:lpstr>
      <vt:lpstr>Sample Overview - SOGI</vt:lpstr>
      <vt:lpstr>Mental Health  &amp; LGBTQ+ Youth</vt:lpstr>
      <vt:lpstr>Mental Health</vt:lpstr>
      <vt:lpstr>Therapy and Access to Therapy</vt:lpstr>
      <vt:lpstr>How LGBTQ+-Informed Therapists Are</vt:lpstr>
      <vt:lpstr>Mental Health + Misgendering at Home </vt:lpstr>
      <vt:lpstr>What To Do</vt:lpstr>
      <vt:lpstr>Pronouns  101 </vt:lpstr>
      <vt:lpstr>Pronoun Best Practices </vt:lpstr>
      <vt:lpstr>Pronoun Best Practices </vt:lpstr>
      <vt:lpstr>Beyond “They” Pronouns </vt:lpstr>
      <vt:lpstr>Using Pronouns Beyond the Binary </vt:lpstr>
      <vt:lpstr>Keep Open</vt:lpstr>
      <vt:lpstr>Barriers Faced In Out-of-Homecare</vt:lpstr>
      <vt:lpstr>Health Care: Transgender Youth</vt:lpstr>
      <vt:lpstr>Conversion Therapy is Not Effective,  It is Extremely Harmful</vt:lpstr>
      <vt:lpstr>Engage Early and Often</vt:lpstr>
      <vt:lpstr>What Does Active Engagement Look Like?</vt:lpstr>
      <vt:lpstr>Keep in Mind</vt:lpstr>
      <vt:lpstr>Privacy and Confidentiality</vt:lpstr>
      <vt:lpstr>Supporting Connections</vt:lpstr>
      <vt:lpstr>Supporting Connections</vt:lpstr>
      <vt:lpstr>Existing Expertise</vt:lpstr>
      <vt:lpstr>Staff Training </vt:lpstr>
      <vt:lpstr>Respect, Affirm, and Celebrate</vt:lpstr>
      <vt:lpstr>Creating  Gender-Inclusive Environments</vt:lpstr>
      <vt:lpstr>Responding in the Moment</vt:lpstr>
      <vt:lpstr>Gender-Affirming Language About a Trans Girl</vt:lpstr>
      <vt:lpstr>Gender-Affirming Language</vt:lpstr>
      <vt:lpstr>Gender-Affirming Language</vt:lpstr>
      <vt:lpstr>Other Examples of Gendered Language</vt:lpstr>
      <vt:lpstr>Gender-Neutral Honorifics </vt:lpstr>
      <vt:lpstr>Gender-Neutral Honorifics </vt:lpstr>
      <vt:lpstr>Why do Chosen Names Matter? </vt:lpstr>
      <vt:lpstr>Forms &amp; Gender Inclusion </vt:lpstr>
      <vt:lpstr>Practice!</vt:lpstr>
      <vt:lpstr>Arlicia Case Study</vt:lpstr>
      <vt:lpstr>Arlicia Case Study</vt:lpstr>
      <vt:lpstr>Q&amp;A</vt:lpstr>
      <vt:lpstr>Action Steps</vt:lpstr>
      <vt:lpstr>PowerPoint Presentation</vt:lpstr>
      <vt:lpstr>Works Cited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Sam Paciello</dc:creator>
  <cp:lastModifiedBy>Erin Bader</cp:lastModifiedBy>
  <cp:revision>60</cp:revision>
  <dcterms:created xsi:type="dcterms:W3CDTF">2024-06-03T13:45:40Z</dcterms:created>
  <dcterms:modified xsi:type="dcterms:W3CDTF">2024-07-23T15:05:29Z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0x01010091CB14C0F25BB543802EA4E79F5C4295</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y fmtid="{D5CDD505-2E9C-101B-9397-08002B2CF9AE}" pid="8" name="MediaServiceImageTags">
    <vt:lpwstr/>
  </property>
</Properties>
</file>